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91" r:id="rId2"/>
    <p:sldId id="256" r:id="rId3"/>
    <p:sldId id="258" r:id="rId4"/>
    <p:sldId id="283" r:id="rId5"/>
    <p:sldId id="259" r:id="rId6"/>
    <p:sldId id="293" r:id="rId7"/>
    <p:sldId id="292" r:id="rId8"/>
    <p:sldId id="284" r:id="rId9"/>
    <p:sldId id="263" r:id="rId10"/>
    <p:sldId id="264" r:id="rId11"/>
    <p:sldId id="285" r:id="rId12"/>
    <p:sldId id="262" r:id="rId13"/>
    <p:sldId id="294" r:id="rId14"/>
    <p:sldId id="261" r:id="rId15"/>
    <p:sldId id="265" r:id="rId16"/>
    <p:sldId id="266" r:id="rId17"/>
    <p:sldId id="267" r:id="rId18"/>
    <p:sldId id="295" r:id="rId19"/>
    <p:sldId id="296" r:id="rId20"/>
    <p:sldId id="297" r:id="rId21"/>
    <p:sldId id="268" r:id="rId22"/>
    <p:sldId id="269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98" r:id="rId31"/>
    <p:sldId id="299" r:id="rId32"/>
    <p:sldId id="278" r:id="rId33"/>
    <p:sldId id="301" r:id="rId34"/>
    <p:sldId id="279" r:id="rId35"/>
    <p:sldId id="280" r:id="rId36"/>
    <p:sldId id="281" r:id="rId37"/>
    <p:sldId id="282" r:id="rId38"/>
    <p:sldId id="300" r:id="rId39"/>
    <p:sldId id="287" r:id="rId40"/>
    <p:sldId id="290" r:id="rId41"/>
    <p:sldId id="288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D287956-E190-4FB8-9703-7C3891A7D4C2}" v="130" dt="2025-11-16T18:39:39.961"/>
    <p1510:client id="{A8A233DB-18A7-44C9-AEB7-2854C0AB6EF7}" v="56" dt="2025-11-17T10:26:24.0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in Cristi" userId="2c677ca0d2fdd648" providerId="LiveId" clId="{55F59555-2F0C-4071-AA34-B6F9DABB735D}"/>
    <pc:docChg chg="undo custSel addSld delSld modSld sldOrd">
      <pc:chgData name="Lenin Cristi" userId="2c677ca0d2fdd648" providerId="LiveId" clId="{55F59555-2F0C-4071-AA34-B6F9DABB735D}" dt="2025-11-17T10:33:20.280" v="3186" actId="20577"/>
      <pc:docMkLst>
        <pc:docMk/>
      </pc:docMkLst>
      <pc:sldChg chg="addSp delSp modSp mod">
        <pc:chgData name="Lenin Cristi" userId="2c677ca0d2fdd648" providerId="LiveId" clId="{55F59555-2F0C-4071-AA34-B6F9DABB735D}" dt="2025-11-16T17:50:31.039" v="1862" actId="478"/>
        <pc:sldMkLst>
          <pc:docMk/>
          <pc:sldMk cId="4043344212" sldId="256"/>
        </pc:sldMkLst>
        <pc:spChg chg="add del mod">
          <ac:chgData name="Lenin Cristi" userId="2c677ca0d2fdd648" providerId="LiveId" clId="{55F59555-2F0C-4071-AA34-B6F9DABB735D}" dt="2025-11-16T17:50:31.039" v="1862" actId="478"/>
          <ac:spMkLst>
            <pc:docMk/>
            <pc:sldMk cId="4043344212" sldId="256"/>
            <ac:spMk id="43" creationId="{3C3E873B-65B1-71E3-9822-DED7696E10CC}"/>
          </ac:spMkLst>
        </pc:spChg>
        <pc:spChg chg="add del mod">
          <ac:chgData name="Lenin Cristi" userId="2c677ca0d2fdd648" providerId="LiveId" clId="{55F59555-2F0C-4071-AA34-B6F9DABB735D}" dt="2025-11-16T17:50:25.970" v="1861"/>
          <ac:spMkLst>
            <pc:docMk/>
            <pc:sldMk cId="4043344212" sldId="256"/>
            <ac:spMk id="44" creationId="{4F0C35FA-5583-302C-79D8-1B04A71913F1}"/>
          </ac:spMkLst>
        </pc:spChg>
      </pc:sldChg>
      <pc:sldChg chg="addSp delSp modSp del mod">
        <pc:chgData name="Lenin Cristi" userId="2c677ca0d2fdd648" providerId="LiveId" clId="{55F59555-2F0C-4071-AA34-B6F9DABB735D}" dt="2025-11-16T16:14:23.104" v="282" actId="47"/>
        <pc:sldMkLst>
          <pc:docMk/>
          <pc:sldMk cId="2686429299" sldId="257"/>
        </pc:sldMkLst>
        <pc:spChg chg="add mod">
          <ac:chgData name="Lenin Cristi" userId="2c677ca0d2fdd648" providerId="LiveId" clId="{55F59555-2F0C-4071-AA34-B6F9DABB735D}" dt="2025-11-16T15:47:56.109" v="48" actId="1076"/>
          <ac:spMkLst>
            <pc:docMk/>
            <pc:sldMk cId="2686429299" sldId="257"/>
            <ac:spMk id="2" creationId="{54BD18CD-4BA8-193C-89C8-10EB4328FC5B}"/>
          </ac:spMkLst>
        </pc:spChg>
        <pc:spChg chg="add mod">
          <ac:chgData name="Lenin Cristi" userId="2c677ca0d2fdd648" providerId="LiveId" clId="{55F59555-2F0C-4071-AA34-B6F9DABB735D}" dt="2025-11-16T15:47:56.109" v="48" actId="1076"/>
          <ac:spMkLst>
            <pc:docMk/>
            <pc:sldMk cId="2686429299" sldId="257"/>
            <ac:spMk id="27" creationId="{1077D526-A2BF-5572-8AE3-A6911C604AB9}"/>
          </ac:spMkLst>
        </pc:spChg>
        <pc:picChg chg="add mod">
          <ac:chgData name="Lenin Cristi" userId="2c677ca0d2fdd648" providerId="LiveId" clId="{55F59555-2F0C-4071-AA34-B6F9DABB735D}" dt="2025-11-16T16:08:03.288" v="239"/>
          <ac:picMkLst>
            <pc:docMk/>
            <pc:sldMk cId="2686429299" sldId="257"/>
            <ac:picMk id="30" creationId="{B5F0A533-1C0C-9B6B-9825-FB7D770E399C}"/>
          </ac:picMkLst>
        </pc:picChg>
        <pc:picChg chg="mod">
          <ac:chgData name="Lenin Cristi" userId="2c677ca0d2fdd648" providerId="LiveId" clId="{55F59555-2F0C-4071-AA34-B6F9DABB735D}" dt="2025-11-16T15:47:50.985" v="47" actId="1076"/>
          <ac:picMkLst>
            <pc:docMk/>
            <pc:sldMk cId="2686429299" sldId="257"/>
            <ac:picMk id="40" creationId="{66E783B3-ABA6-71A7-FD8D-DE8055B67D27}"/>
          </ac:picMkLst>
        </pc:picChg>
        <pc:picChg chg="add del mod">
          <ac:chgData name="Lenin Cristi" userId="2c677ca0d2fdd648" providerId="LiveId" clId="{55F59555-2F0C-4071-AA34-B6F9DABB735D}" dt="2025-11-16T15:48:07.674" v="55" actId="14100"/>
          <ac:picMkLst>
            <pc:docMk/>
            <pc:sldMk cId="2686429299" sldId="257"/>
            <ac:picMk id="41" creationId="{01539B66-BC2D-80AF-0B56-1AC6009A1C99}"/>
          </ac:picMkLst>
        </pc:picChg>
        <pc:cxnChg chg="add mod">
          <ac:chgData name="Lenin Cristi" userId="2c677ca0d2fdd648" providerId="LiveId" clId="{55F59555-2F0C-4071-AA34-B6F9DABB735D}" dt="2025-11-16T15:47:56.109" v="48" actId="1076"/>
          <ac:cxnSpMkLst>
            <pc:docMk/>
            <pc:sldMk cId="2686429299" sldId="257"/>
            <ac:cxnSpMk id="4" creationId="{54C00063-C44E-B51D-4E1B-5479B400853F}"/>
          </ac:cxnSpMkLst>
        </pc:cxnChg>
        <pc:cxnChg chg="add mod">
          <ac:chgData name="Lenin Cristi" userId="2c677ca0d2fdd648" providerId="LiveId" clId="{55F59555-2F0C-4071-AA34-B6F9DABB735D}" dt="2025-11-16T15:47:56.109" v="48" actId="1076"/>
          <ac:cxnSpMkLst>
            <pc:docMk/>
            <pc:sldMk cId="2686429299" sldId="257"/>
            <ac:cxnSpMk id="21" creationId="{99F29B3E-39B5-687A-BF7F-664942D028EA}"/>
          </ac:cxnSpMkLst>
        </pc:cxnChg>
        <pc:cxnChg chg="add mod">
          <ac:chgData name="Lenin Cristi" userId="2c677ca0d2fdd648" providerId="LiveId" clId="{55F59555-2F0C-4071-AA34-B6F9DABB735D}" dt="2025-11-16T15:47:56.109" v="48" actId="1076"/>
          <ac:cxnSpMkLst>
            <pc:docMk/>
            <pc:sldMk cId="2686429299" sldId="257"/>
            <ac:cxnSpMk id="22" creationId="{75B049B4-DDD6-3E58-ABAC-1CBE55EAFFD2}"/>
          </ac:cxnSpMkLst>
        </pc:cxnChg>
        <pc:cxnChg chg="add mod">
          <ac:chgData name="Lenin Cristi" userId="2c677ca0d2fdd648" providerId="LiveId" clId="{55F59555-2F0C-4071-AA34-B6F9DABB735D}" dt="2025-11-16T15:47:56.109" v="48" actId="1076"/>
          <ac:cxnSpMkLst>
            <pc:docMk/>
            <pc:sldMk cId="2686429299" sldId="257"/>
            <ac:cxnSpMk id="23" creationId="{90D5ABB6-2453-4354-88A2-9B5D4FDA150D}"/>
          </ac:cxnSpMkLst>
        </pc:cxnChg>
        <pc:cxnChg chg="add mod">
          <ac:chgData name="Lenin Cristi" userId="2c677ca0d2fdd648" providerId="LiveId" clId="{55F59555-2F0C-4071-AA34-B6F9DABB735D}" dt="2025-11-16T15:47:56.109" v="48" actId="1076"/>
          <ac:cxnSpMkLst>
            <pc:docMk/>
            <pc:sldMk cId="2686429299" sldId="257"/>
            <ac:cxnSpMk id="24" creationId="{65867C82-74E6-3C9D-5CD9-3B7FDDB9B4FA}"/>
          </ac:cxnSpMkLst>
        </pc:cxnChg>
      </pc:sldChg>
      <pc:sldChg chg="addSp delSp modSp mod">
        <pc:chgData name="Lenin Cristi" userId="2c677ca0d2fdd648" providerId="LiveId" clId="{55F59555-2F0C-4071-AA34-B6F9DABB735D}" dt="2025-11-16T17:51:38.535" v="1867" actId="113"/>
        <pc:sldMkLst>
          <pc:docMk/>
          <pc:sldMk cId="1599999598" sldId="258"/>
        </pc:sldMkLst>
        <pc:spChg chg="add del mod">
          <ac:chgData name="Lenin Cristi" userId="2c677ca0d2fdd648" providerId="LiveId" clId="{55F59555-2F0C-4071-AA34-B6F9DABB735D}" dt="2025-11-16T15:56:19.804" v="121" actId="478"/>
          <ac:spMkLst>
            <pc:docMk/>
            <pc:sldMk cId="1599999598" sldId="258"/>
            <ac:spMk id="2" creationId="{E1D964EB-B8D5-948C-9585-FE05D789D497}"/>
          </ac:spMkLst>
        </pc:spChg>
        <pc:spChg chg="add del mod">
          <ac:chgData name="Lenin Cristi" userId="2c677ca0d2fdd648" providerId="LiveId" clId="{55F59555-2F0C-4071-AA34-B6F9DABB735D}" dt="2025-11-16T17:51:22.130" v="1865" actId="478"/>
          <ac:spMkLst>
            <pc:docMk/>
            <pc:sldMk cId="1599999598" sldId="258"/>
            <ac:spMk id="4" creationId="{974444FB-581A-399F-FD2F-FE7568DAAD8F}"/>
          </ac:spMkLst>
        </pc:spChg>
        <pc:spChg chg="mod">
          <ac:chgData name="Lenin Cristi" userId="2c677ca0d2fdd648" providerId="LiveId" clId="{55F59555-2F0C-4071-AA34-B6F9DABB735D}" dt="2025-11-16T17:51:38.535" v="1867" actId="113"/>
          <ac:spMkLst>
            <pc:docMk/>
            <pc:sldMk cId="1599999598" sldId="258"/>
            <ac:spMk id="7" creationId="{3C438429-0001-1371-5E98-746479157696}"/>
          </ac:spMkLst>
        </pc:spChg>
        <pc:cxnChg chg="add del mod">
          <ac:chgData name="Lenin Cristi" userId="2c677ca0d2fdd648" providerId="LiveId" clId="{55F59555-2F0C-4071-AA34-B6F9DABB735D}" dt="2025-11-16T15:56:19.804" v="121" actId="478"/>
          <ac:cxnSpMkLst>
            <pc:docMk/>
            <pc:sldMk cId="1599999598" sldId="258"/>
            <ac:cxnSpMk id="3" creationId="{0F3F475F-0555-2C80-2F8A-CC7024E1C8B3}"/>
          </ac:cxnSpMkLst>
        </pc:cxnChg>
        <pc:cxnChg chg="add del mod">
          <ac:chgData name="Lenin Cristi" userId="2c677ca0d2fdd648" providerId="LiveId" clId="{55F59555-2F0C-4071-AA34-B6F9DABB735D}" dt="2025-11-16T17:51:22.130" v="1865" actId="478"/>
          <ac:cxnSpMkLst>
            <pc:docMk/>
            <pc:sldMk cId="1599999598" sldId="258"/>
            <ac:cxnSpMk id="9" creationId="{A0EBB2C9-8C2C-0511-1614-FEBBE6156384}"/>
          </ac:cxnSpMkLst>
        </pc:cxnChg>
      </pc:sldChg>
      <pc:sldChg chg="addSp delSp modSp mod">
        <pc:chgData name="Lenin Cristi" userId="2c677ca0d2fdd648" providerId="LiveId" clId="{55F59555-2F0C-4071-AA34-B6F9DABB735D}" dt="2025-11-16T18:47:05.627" v="2367"/>
        <pc:sldMkLst>
          <pc:docMk/>
          <pc:sldMk cId="2904149447" sldId="259"/>
        </pc:sldMkLst>
        <pc:spChg chg="mod">
          <ac:chgData name="Lenin Cristi" userId="2c677ca0d2fdd648" providerId="LiveId" clId="{55F59555-2F0C-4071-AA34-B6F9DABB735D}" dt="2025-11-16T18:01:09.241" v="1868" actId="113"/>
          <ac:spMkLst>
            <pc:docMk/>
            <pc:sldMk cId="2904149447" sldId="259"/>
            <ac:spMk id="7" creationId="{ED7607FA-023D-E75D-8B59-6EDD2CA58B3C}"/>
          </ac:spMkLst>
        </pc:spChg>
        <pc:spChg chg="add mod">
          <ac:chgData name="Lenin Cristi" userId="2c677ca0d2fdd648" providerId="LiveId" clId="{55F59555-2F0C-4071-AA34-B6F9DABB735D}" dt="2025-11-16T18:47:01.110" v="2366"/>
          <ac:spMkLst>
            <pc:docMk/>
            <pc:sldMk cId="2904149447" sldId="259"/>
            <ac:spMk id="9" creationId="{2D4F9304-5834-25C2-2D99-5EDFAC9B55D4}"/>
          </ac:spMkLst>
        </pc:spChg>
        <pc:spChg chg="del">
          <ac:chgData name="Lenin Cristi" userId="2c677ca0d2fdd648" providerId="LiveId" clId="{55F59555-2F0C-4071-AA34-B6F9DABB735D}" dt="2025-11-16T15:45:36.417" v="1" actId="478"/>
          <ac:spMkLst>
            <pc:docMk/>
            <pc:sldMk cId="2904149447" sldId="259"/>
            <ac:spMk id="20" creationId="{0ABE66C4-B432-B8E7-7F18-1098E0E0D399}"/>
          </ac:spMkLst>
        </pc:spChg>
        <pc:spChg chg="add mod">
          <ac:chgData name="Lenin Cristi" userId="2c677ca0d2fdd648" providerId="LiveId" clId="{55F59555-2F0C-4071-AA34-B6F9DABB735D}" dt="2025-11-16T18:47:05.627" v="2367"/>
          <ac:spMkLst>
            <pc:docMk/>
            <pc:sldMk cId="2904149447" sldId="259"/>
            <ac:spMk id="20" creationId="{84818A5B-7F11-C8E2-C189-66F505ED6B80}"/>
          </ac:spMkLst>
        </pc:spChg>
        <pc:spChg chg="add del mod">
          <ac:chgData name="Lenin Cristi" userId="2c677ca0d2fdd648" providerId="LiveId" clId="{55F59555-2F0C-4071-AA34-B6F9DABB735D}" dt="2025-11-16T18:01:27.052" v="1870" actId="478"/>
          <ac:spMkLst>
            <pc:docMk/>
            <pc:sldMk cId="2904149447" sldId="259"/>
            <ac:spMk id="21" creationId="{E9E6B25F-4394-186E-96A0-3D1FB5E9787C}"/>
          </ac:spMkLst>
        </pc:spChg>
        <pc:spChg chg="add del mod">
          <ac:chgData name="Lenin Cristi" userId="2c677ca0d2fdd648" providerId="LiveId" clId="{55F59555-2F0C-4071-AA34-B6F9DABB735D}" dt="2025-11-16T18:01:27.052" v="1870" actId="478"/>
          <ac:spMkLst>
            <pc:docMk/>
            <pc:sldMk cId="2904149447" sldId="259"/>
            <ac:spMk id="27" creationId="{BC7EDB48-AC3F-BB74-4B54-8AE8570ED1FC}"/>
          </ac:spMkLst>
        </pc:spChg>
        <pc:spChg chg="add mod">
          <ac:chgData name="Lenin Cristi" userId="2c677ca0d2fdd648" providerId="LiveId" clId="{55F59555-2F0C-4071-AA34-B6F9DABB735D}" dt="2025-11-16T15:57:57.498" v="210"/>
          <ac:spMkLst>
            <pc:docMk/>
            <pc:sldMk cId="2904149447" sldId="259"/>
            <ac:spMk id="28" creationId="{765AA021-EF84-8CF8-C5C7-30C3F4ECC4AE}"/>
          </ac:spMkLst>
        </pc:spChg>
        <pc:picChg chg="del">
          <ac:chgData name="Lenin Cristi" userId="2c677ca0d2fdd648" providerId="LiveId" clId="{55F59555-2F0C-4071-AA34-B6F9DABB735D}" dt="2025-11-16T18:42:20.839" v="2216" actId="478"/>
          <ac:picMkLst>
            <pc:docMk/>
            <pc:sldMk cId="2904149447" sldId="259"/>
            <ac:picMk id="4" creationId="{B9BFDC72-DE71-69E8-E8DD-B35EF8BDBE92}"/>
          </ac:picMkLst>
        </pc:picChg>
        <pc:cxnChg chg="del">
          <ac:chgData name="Lenin Cristi" userId="2c677ca0d2fdd648" providerId="LiveId" clId="{55F59555-2F0C-4071-AA34-B6F9DABB735D}" dt="2025-11-16T15:45:36.417" v="1" actId="478"/>
          <ac:cxnSpMkLst>
            <pc:docMk/>
            <pc:sldMk cId="2904149447" sldId="259"/>
            <ac:cxnSpMk id="9" creationId="{08D68E23-8ECF-3C6C-A3E0-DDC285DE46BC}"/>
          </ac:cxnSpMkLst>
        </pc:cxnChg>
        <pc:cxnChg chg="add del mod">
          <ac:chgData name="Lenin Cristi" userId="2c677ca0d2fdd648" providerId="LiveId" clId="{55F59555-2F0C-4071-AA34-B6F9DABB735D}" dt="2025-11-16T18:01:27.052" v="1870" actId="478"/>
          <ac:cxnSpMkLst>
            <pc:docMk/>
            <pc:sldMk cId="2904149447" sldId="259"/>
            <ac:cxnSpMk id="22" creationId="{61D6A40C-B8EA-3ADB-B9D3-C57CF62B5509}"/>
          </ac:cxnSpMkLst>
        </pc:cxnChg>
        <pc:cxnChg chg="add del mod">
          <ac:chgData name="Lenin Cristi" userId="2c677ca0d2fdd648" providerId="LiveId" clId="{55F59555-2F0C-4071-AA34-B6F9DABB735D}" dt="2025-11-16T18:01:27.052" v="1870" actId="478"/>
          <ac:cxnSpMkLst>
            <pc:docMk/>
            <pc:sldMk cId="2904149447" sldId="259"/>
            <ac:cxnSpMk id="23" creationId="{EC0F3968-9723-6AAD-99B7-F39E3698472A}"/>
          </ac:cxnSpMkLst>
        </pc:cxnChg>
        <pc:cxnChg chg="add del mod">
          <ac:chgData name="Lenin Cristi" userId="2c677ca0d2fdd648" providerId="LiveId" clId="{55F59555-2F0C-4071-AA34-B6F9DABB735D}" dt="2025-11-16T18:01:27.052" v="1870" actId="478"/>
          <ac:cxnSpMkLst>
            <pc:docMk/>
            <pc:sldMk cId="2904149447" sldId="259"/>
            <ac:cxnSpMk id="24" creationId="{877A110C-8029-0271-15CB-CDBD2B01841C}"/>
          </ac:cxnSpMkLst>
        </pc:cxnChg>
        <pc:cxnChg chg="add del mod">
          <ac:chgData name="Lenin Cristi" userId="2c677ca0d2fdd648" providerId="LiveId" clId="{55F59555-2F0C-4071-AA34-B6F9DABB735D}" dt="2025-11-16T18:01:27.052" v="1870" actId="478"/>
          <ac:cxnSpMkLst>
            <pc:docMk/>
            <pc:sldMk cId="2904149447" sldId="259"/>
            <ac:cxnSpMk id="25" creationId="{F8A3CF7B-1E22-45C1-B3A2-3D4263FC8134}"/>
          </ac:cxnSpMkLst>
        </pc:cxnChg>
        <pc:cxnChg chg="add del mod">
          <ac:chgData name="Lenin Cristi" userId="2c677ca0d2fdd648" providerId="LiveId" clId="{55F59555-2F0C-4071-AA34-B6F9DABB735D}" dt="2025-11-16T18:01:27.052" v="1870" actId="478"/>
          <ac:cxnSpMkLst>
            <pc:docMk/>
            <pc:sldMk cId="2904149447" sldId="259"/>
            <ac:cxnSpMk id="26" creationId="{688F5C2F-6AAF-2C3A-3475-580D78E82AB1}"/>
          </ac:cxnSpMkLst>
        </pc:cxnChg>
        <pc:cxnChg chg="add mod">
          <ac:chgData name="Lenin Cristi" userId="2c677ca0d2fdd648" providerId="LiveId" clId="{55F59555-2F0C-4071-AA34-B6F9DABB735D}" dt="2025-11-16T15:57:57.498" v="210"/>
          <ac:cxnSpMkLst>
            <pc:docMk/>
            <pc:sldMk cId="2904149447" sldId="259"/>
            <ac:cxnSpMk id="29" creationId="{6E9DD1EC-3E18-995E-9361-B06092FC3A6F}"/>
          </ac:cxnSpMkLst>
        </pc:cxnChg>
      </pc:sldChg>
      <pc:sldChg chg="modSp add del mod">
        <pc:chgData name="Lenin Cristi" userId="2c677ca0d2fdd648" providerId="LiveId" clId="{55F59555-2F0C-4071-AA34-B6F9DABB735D}" dt="2025-11-16T16:14:22.103" v="281" actId="47"/>
        <pc:sldMkLst>
          <pc:docMk/>
          <pc:sldMk cId="849562902" sldId="260"/>
        </pc:sldMkLst>
        <pc:spChg chg="mod">
          <ac:chgData name="Lenin Cristi" userId="2c677ca0d2fdd648" providerId="LiveId" clId="{55F59555-2F0C-4071-AA34-B6F9DABB735D}" dt="2025-11-16T15:45:51.206" v="11" actId="1035"/>
          <ac:spMkLst>
            <pc:docMk/>
            <pc:sldMk cId="849562902" sldId="260"/>
            <ac:spMk id="20" creationId="{6C9ACF72-3B53-A140-8FC1-57EB53A78A1F}"/>
          </ac:spMkLst>
        </pc:spChg>
        <pc:cxnChg chg="mod">
          <ac:chgData name="Lenin Cristi" userId="2c677ca0d2fdd648" providerId="LiveId" clId="{55F59555-2F0C-4071-AA34-B6F9DABB735D}" dt="2025-11-16T15:45:51.206" v="11" actId="1035"/>
          <ac:cxnSpMkLst>
            <pc:docMk/>
            <pc:sldMk cId="849562902" sldId="260"/>
            <ac:cxnSpMk id="9" creationId="{DE87AF87-59A9-0D38-97CF-5FDDC91D9FA7}"/>
          </ac:cxnSpMkLst>
        </pc:cxnChg>
      </pc:sldChg>
      <pc:sldChg chg="addSp delSp modSp add mod">
        <pc:chgData name="Lenin Cristi" userId="2c677ca0d2fdd648" providerId="LiveId" clId="{55F59555-2F0C-4071-AA34-B6F9DABB735D}" dt="2025-11-16T18:12:24.202" v="1907" actId="1076"/>
        <pc:sldMkLst>
          <pc:docMk/>
          <pc:sldMk cId="1455756045" sldId="261"/>
        </pc:sldMkLst>
        <pc:spChg chg="mod">
          <ac:chgData name="Lenin Cristi" userId="2c677ca0d2fdd648" providerId="LiveId" clId="{55F59555-2F0C-4071-AA34-B6F9DABB735D}" dt="2025-11-16T18:05:12.063" v="1889" actId="113"/>
          <ac:spMkLst>
            <pc:docMk/>
            <pc:sldMk cId="1455756045" sldId="261"/>
            <ac:spMk id="7" creationId="{066F7932-D261-F214-A4B4-037D5CB2E7E0}"/>
          </ac:spMkLst>
        </pc:spChg>
        <pc:spChg chg="add mod">
          <ac:chgData name="Lenin Cristi" userId="2c677ca0d2fdd648" providerId="LiveId" clId="{55F59555-2F0C-4071-AA34-B6F9DABB735D}" dt="2025-11-16T15:53:25.968" v="91"/>
          <ac:spMkLst>
            <pc:docMk/>
            <pc:sldMk cId="1455756045" sldId="261"/>
            <ac:spMk id="9" creationId="{DB08C578-3CBE-BD55-11F5-616A2ABD0F8F}"/>
          </ac:spMkLst>
        </pc:spChg>
        <pc:spChg chg="add mod">
          <ac:chgData name="Lenin Cristi" userId="2c677ca0d2fdd648" providerId="LiveId" clId="{55F59555-2F0C-4071-AA34-B6F9DABB735D}" dt="2025-11-16T15:53:25.968" v="91"/>
          <ac:spMkLst>
            <pc:docMk/>
            <pc:sldMk cId="1455756045" sldId="261"/>
            <ac:spMk id="25" creationId="{29737B26-6179-5B3E-9170-3E267F309A2D}"/>
          </ac:spMkLst>
        </pc:spChg>
        <pc:spChg chg="add mod">
          <ac:chgData name="Lenin Cristi" userId="2c677ca0d2fdd648" providerId="LiveId" clId="{55F59555-2F0C-4071-AA34-B6F9DABB735D}" dt="2025-11-16T18:12:24.202" v="1907" actId="1076"/>
          <ac:spMkLst>
            <pc:docMk/>
            <pc:sldMk cId="1455756045" sldId="261"/>
            <ac:spMk id="30" creationId="{A15BA526-362C-89DB-33EF-3D5571757B55}"/>
          </ac:spMkLst>
        </pc:spChg>
        <pc:spChg chg="add mod">
          <ac:chgData name="Lenin Cristi" userId="2c677ca0d2fdd648" providerId="LiveId" clId="{55F59555-2F0C-4071-AA34-B6F9DABB735D}" dt="2025-11-16T15:54:03.839" v="96" actId="1076"/>
          <ac:spMkLst>
            <pc:docMk/>
            <pc:sldMk cId="1455756045" sldId="261"/>
            <ac:spMk id="32" creationId="{6492FFAC-29D0-0966-DF94-5A90394D9CA0}"/>
          </ac:spMkLst>
        </pc:spChg>
        <pc:spChg chg="add mod">
          <ac:chgData name="Lenin Cristi" userId="2c677ca0d2fdd648" providerId="LiveId" clId="{55F59555-2F0C-4071-AA34-B6F9DABB735D}" dt="2025-11-16T15:54:03.839" v="96" actId="1076"/>
          <ac:spMkLst>
            <pc:docMk/>
            <pc:sldMk cId="1455756045" sldId="261"/>
            <ac:spMk id="38" creationId="{147F871F-5407-E993-8AFE-3EB2515EC353}"/>
          </ac:spMkLst>
        </pc:spChg>
        <pc:spChg chg="add mod">
          <ac:chgData name="Lenin Cristi" userId="2c677ca0d2fdd648" providerId="LiveId" clId="{55F59555-2F0C-4071-AA34-B6F9DABB735D}" dt="2025-11-16T15:54:08.152" v="98" actId="1076"/>
          <ac:spMkLst>
            <pc:docMk/>
            <pc:sldMk cId="1455756045" sldId="261"/>
            <ac:spMk id="39" creationId="{C2D73C7F-79BB-C412-5A6F-271983A362CD}"/>
          </ac:spMkLst>
        </pc:spChg>
        <pc:spChg chg="add mod">
          <ac:chgData name="Lenin Cristi" userId="2c677ca0d2fdd648" providerId="LiveId" clId="{55F59555-2F0C-4071-AA34-B6F9DABB735D}" dt="2025-11-16T15:54:11.294" v="100" actId="1076"/>
          <ac:spMkLst>
            <pc:docMk/>
            <pc:sldMk cId="1455756045" sldId="261"/>
            <ac:spMk id="40" creationId="{14186DEA-E96C-48AB-FF42-4497C4864606}"/>
          </ac:spMkLst>
        </pc:spChg>
        <pc:spChg chg="add mod">
          <ac:chgData name="Lenin Cristi" userId="2c677ca0d2fdd648" providerId="LiveId" clId="{55F59555-2F0C-4071-AA34-B6F9DABB735D}" dt="2025-11-16T15:54:15.075" v="102" actId="1076"/>
          <ac:spMkLst>
            <pc:docMk/>
            <pc:sldMk cId="1455756045" sldId="261"/>
            <ac:spMk id="41" creationId="{82AC8F06-A98D-E653-DB2B-96287A655529}"/>
          </ac:spMkLst>
        </pc:spChg>
        <pc:spChg chg="add mod">
          <ac:chgData name="Lenin Cristi" userId="2c677ca0d2fdd648" providerId="LiveId" clId="{55F59555-2F0C-4071-AA34-B6F9DABB735D}" dt="2025-11-16T15:58:03.153" v="212"/>
          <ac:spMkLst>
            <pc:docMk/>
            <pc:sldMk cId="1455756045" sldId="261"/>
            <ac:spMk id="42" creationId="{9A0212BA-B8B3-4181-8B96-41410EA5CC91}"/>
          </ac:spMkLst>
        </pc:spChg>
        <pc:picChg chg="add del mod">
          <ac:chgData name="Lenin Cristi" userId="2c677ca0d2fdd648" providerId="LiveId" clId="{55F59555-2F0C-4071-AA34-B6F9DABB735D}" dt="2025-11-16T15:58:36.929" v="213" actId="478"/>
          <ac:picMkLst>
            <pc:docMk/>
            <pc:sldMk cId="1455756045" sldId="261"/>
            <ac:picMk id="26" creationId="{24960B74-5109-FC4C-947B-7E5FFA298E1D}"/>
          </ac:picMkLst>
        </pc:picChg>
        <pc:picChg chg="add del mod">
          <ac:chgData name="Lenin Cristi" userId="2c677ca0d2fdd648" providerId="LiveId" clId="{55F59555-2F0C-4071-AA34-B6F9DABB735D}" dt="2025-11-16T15:58:36.929" v="213" actId="478"/>
          <ac:picMkLst>
            <pc:docMk/>
            <pc:sldMk cId="1455756045" sldId="261"/>
            <ac:picMk id="27" creationId="{A1BD6F54-D4C5-B893-55DF-7418E7631221}"/>
          </ac:picMkLst>
        </pc:picChg>
        <pc:picChg chg="add del mod">
          <ac:chgData name="Lenin Cristi" userId="2c677ca0d2fdd648" providerId="LiveId" clId="{55F59555-2F0C-4071-AA34-B6F9DABB735D}" dt="2025-11-16T15:58:36.929" v="213" actId="478"/>
          <ac:picMkLst>
            <pc:docMk/>
            <pc:sldMk cId="1455756045" sldId="261"/>
            <ac:picMk id="28" creationId="{37E8A4AA-B600-CFFF-3413-2A3CEA2464DA}"/>
          </ac:picMkLst>
        </pc:picChg>
        <pc:picChg chg="add mod">
          <ac:chgData name="Lenin Cristi" userId="2c677ca0d2fdd648" providerId="LiveId" clId="{55F59555-2F0C-4071-AA34-B6F9DABB735D}" dt="2025-11-16T15:58:37.196" v="214"/>
          <ac:picMkLst>
            <pc:docMk/>
            <pc:sldMk cId="1455756045" sldId="261"/>
            <ac:picMk id="44" creationId="{E57E19D0-0B90-FD8A-E1BC-BFBCBE2A743E}"/>
          </ac:picMkLst>
        </pc:picChg>
        <pc:picChg chg="add mod">
          <ac:chgData name="Lenin Cristi" userId="2c677ca0d2fdd648" providerId="LiveId" clId="{55F59555-2F0C-4071-AA34-B6F9DABB735D}" dt="2025-11-16T15:58:37.196" v="214"/>
          <ac:picMkLst>
            <pc:docMk/>
            <pc:sldMk cId="1455756045" sldId="261"/>
            <ac:picMk id="45" creationId="{6AA602C0-6D32-93EA-A0A8-ED67FB2D21AF}"/>
          </ac:picMkLst>
        </pc:picChg>
        <pc:picChg chg="add mod">
          <ac:chgData name="Lenin Cristi" userId="2c677ca0d2fdd648" providerId="LiveId" clId="{55F59555-2F0C-4071-AA34-B6F9DABB735D}" dt="2025-11-16T15:58:37.196" v="214"/>
          <ac:picMkLst>
            <pc:docMk/>
            <pc:sldMk cId="1455756045" sldId="261"/>
            <ac:picMk id="46" creationId="{5CECDFD7-32BA-0E40-558A-F5CB895A810A}"/>
          </ac:picMkLst>
        </pc:picChg>
        <pc:cxnChg chg="add mod">
          <ac:chgData name="Lenin Cristi" userId="2c677ca0d2fdd648" providerId="LiveId" clId="{55F59555-2F0C-4071-AA34-B6F9DABB735D}" dt="2025-11-16T15:53:25.968" v="91"/>
          <ac:cxnSpMkLst>
            <pc:docMk/>
            <pc:sldMk cId="1455756045" sldId="261"/>
            <ac:cxnSpMk id="20" creationId="{64FB1DFF-F994-F210-7061-DEBE42FC583A}"/>
          </ac:cxnSpMkLst>
        </pc:cxnChg>
        <pc:cxnChg chg="add mod">
          <ac:chgData name="Lenin Cristi" userId="2c677ca0d2fdd648" providerId="LiveId" clId="{55F59555-2F0C-4071-AA34-B6F9DABB735D}" dt="2025-11-16T15:53:25.968" v="91"/>
          <ac:cxnSpMkLst>
            <pc:docMk/>
            <pc:sldMk cId="1455756045" sldId="261"/>
            <ac:cxnSpMk id="21" creationId="{59F87943-F39C-1B34-E62C-0D11FBBC26E7}"/>
          </ac:cxnSpMkLst>
        </pc:cxnChg>
        <pc:cxnChg chg="add mod">
          <ac:chgData name="Lenin Cristi" userId="2c677ca0d2fdd648" providerId="LiveId" clId="{55F59555-2F0C-4071-AA34-B6F9DABB735D}" dt="2025-11-16T15:53:25.968" v="91"/>
          <ac:cxnSpMkLst>
            <pc:docMk/>
            <pc:sldMk cId="1455756045" sldId="261"/>
            <ac:cxnSpMk id="22" creationId="{F671E231-226D-D92B-12CB-CDBB1ABB59CA}"/>
          </ac:cxnSpMkLst>
        </pc:cxnChg>
        <pc:cxnChg chg="add mod">
          <ac:chgData name="Lenin Cristi" userId="2c677ca0d2fdd648" providerId="LiveId" clId="{55F59555-2F0C-4071-AA34-B6F9DABB735D}" dt="2025-11-16T15:53:25.968" v="91"/>
          <ac:cxnSpMkLst>
            <pc:docMk/>
            <pc:sldMk cId="1455756045" sldId="261"/>
            <ac:cxnSpMk id="23" creationId="{BDE490EC-6D3C-A593-856A-88145CAE227D}"/>
          </ac:cxnSpMkLst>
        </pc:cxnChg>
        <pc:cxnChg chg="add mod">
          <ac:chgData name="Lenin Cristi" userId="2c677ca0d2fdd648" providerId="LiveId" clId="{55F59555-2F0C-4071-AA34-B6F9DABB735D}" dt="2025-11-16T15:53:25.968" v="91"/>
          <ac:cxnSpMkLst>
            <pc:docMk/>
            <pc:sldMk cId="1455756045" sldId="261"/>
            <ac:cxnSpMk id="24" creationId="{B1D07ADE-9B82-1B96-E952-3382A34071FB}"/>
          </ac:cxnSpMkLst>
        </pc:cxnChg>
        <pc:cxnChg chg="add mod">
          <ac:chgData name="Lenin Cristi" userId="2c677ca0d2fdd648" providerId="LiveId" clId="{55F59555-2F0C-4071-AA34-B6F9DABB735D}" dt="2025-11-16T15:53:51.858" v="94" actId="14100"/>
          <ac:cxnSpMkLst>
            <pc:docMk/>
            <pc:sldMk cId="1455756045" sldId="261"/>
            <ac:cxnSpMk id="29" creationId="{2F55576B-4304-5710-6159-A4D51F97FB79}"/>
          </ac:cxnSpMkLst>
        </pc:cxnChg>
        <pc:cxnChg chg="add mod">
          <ac:chgData name="Lenin Cristi" userId="2c677ca0d2fdd648" providerId="LiveId" clId="{55F59555-2F0C-4071-AA34-B6F9DABB735D}" dt="2025-11-16T15:54:03.839" v="96" actId="1076"/>
          <ac:cxnSpMkLst>
            <pc:docMk/>
            <pc:sldMk cId="1455756045" sldId="261"/>
            <ac:cxnSpMk id="33" creationId="{4CADF5E7-BD9F-A78B-428D-76BF71B846D0}"/>
          </ac:cxnSpMkLst>
        </pc:cxnChg>
        <pc:cxnChg chg="add mod">
          <ac:chgData name="Lenin Cristi" userId="2c677ca0d2fdd648" providerId="LiveId" clId="{55F59555-2F0C-4071-AA34-B6F9DABB735D}" dt="2025-11-16T15:54:03.839" v="96" actId="1076"/>
          <ac:cxnSpMkLst>
            <pc:docMk/>
            <pc:sldMk cId="1455756045" sldId="261"/>
            <ac:cxnSpMk id="34" creationId="{4A9DE977-D895-3760-61F0-B24D5CC1FB9E}"/>
          </ac:cxnSpMkLst>
        </pc:cxnChg>
        <pc:cxnChg chg="add mod">
          <ac:chgData name="Lenin Cristi" userId="2c677ca0d2fdd648" providerId="LiveId" clId="{55F59555-2F0C-4071-AA34-B6F9DABB735D}" dt="2025-11-16T15:54:03.839" v="96" actId="1076"/>
          <ac:cxnSpMkLst>
            <pc:docMk/>
            <pc:sldMk cId="1455756045" sldId="261"/>
            <ac:cxnSpMk id="35" creationId="{EB5EB832-C659-D75B-D7C9-33F1464A6FE3}"/>
          </ac:cxnSpMkLst>
        </pc:cxnChg>
        <pc:cxnChg chg="add mod">
          <ac:chgData name="Lenin Cristi" userId="2c677ca0d2fdd648" providerId="LiveId" clId="{55F59555-2F0C-4071-AA34-B6F9DABB735D}" dt="2025-11-16T15:54:03.839" v="96" actId="1076"/>
          <ac:cxnSpMkLst>
            <pc:docMk/>
            <pc:sldMk cId="1455756045" sldId="261"/>
            <ac:cxnSpMk id="36" creationId="{A2260712-1455-35FF-E081-15950E85D74B}"/>
          </ac:cxnSpMkLst>
        </pc:cxnChg>
        <pc:cxnChg chg="add mod">
          <ac:chgData name="Lenin Cristi" userId="2c677ca0d2fdd648" providerId="LiveId" clId="{55F59555-2F0C-4071-AA34-B6F9DABB735D}" dt="2025-11-16T15:54:03.839" v="96" actId="1076"/>
          <ac:cxnSpMkLst>
            <pc:docMk/>
            <pc:sldMk cId="1455756045" sldId="261"/>
            <ac:cxnSpMk id="37" creationId="{D73C9EB7-25F3-7EF4-1639-0B5B89E08390}"/>
          </ac:cxnSpMkLst>
        </pc:cxnChg>
        <pc:cxnChg chg="add mod">
          <ac:chgData name="Lenin Cristi" userId="2c677ca0d2fdd648" providerId="LiveId" clId="{55F59555-2F0C-4071-AA34-B6F9DABB735D}" dt="2025-11-16T15:58:03.153" v="212"/>
          <ac:cxnSpMkLst>
            <pc:docMk/>
            <pc:sldMk cId="1455756045" sldId="261"/>
            <ac:cxnSpMk id="43" creationId="{7D82BC97-55CA-EE35-85BD-619324F64B01}"/>
          </ac:cxnSpMkLst>
        </pc:cxnChg>
      </pc:sldChg>
      <pc:sldChg chg="addSp delSp modSp add mod">
        <pc:chgData name="Lenin Cristi" userId="2c677ca0d2fdd648" providerId="LiveId" clId="{55F59555-2F0C-4071-AA34-B6F9DABB735D}" dt="2025-11-16T18:05:07.705" v="1888" actId="113"/>
        <pc:sldMkLst>
          <pc:docMk/>
          <pc:sldMk cId="2407562128" sldId="262"/>
        </pc:sldMkLst>
        <pc:spChg chg="mod">
          <ac:chgData name="Lenin Cristi" userId="2c677ca0d2fdd648" providerId="LiveId" clId="{55F59555-2F0C-4071-AA34-B6F9DABB735D}" dt="2025-11-16T18:05:07.705" v="1888" actId="113"/>
          <ac:spMkLst>
            <pc:docMk/>
            <pc:sldMk cId="2407562128" sldId="262"/>
            <ac:spMk id="7" creationId="{484088F5-997B-BE74-2FFE-D5368AA00B9E}"/>
          </ac:spMkLst>
        </pc:spChg>
        <pc:spChg chg="add mod">
          <ac:chgData name="Lenin Cristi" userId="2c677ca0d2fdd648" providerId="LiveId" clId="{55F59555-2F0C-4071-AA34-B6F9DABB735D}" dt="2025-11-16T15:51:41.642" v="75"/>
          <ac:spMkLst>
            <pc:docMk/>
            <pc:sldMk cId="2407562128" sldId="262"/>
            <ac:spMk id="9" creationId="{FF4E04F8-C71B-B1EC-7CFB-802CA8F5CE04}"/>
          </ac:spMkLst>
        </pc:spChg>
        <pc:spChg chg="add mod">
          <ac:chgData name="Lenin Cristi" userId="2c677ca0d2fdd648" providerId="LiveId" clId="{55F59555-2F0C-4071-AA34-B6F9DABB735D}" dt="2025-11-16T15:51:41.642" v="75"/>
          <ac:spMkLst>
            <pc:docMk/>
            <pc:sldMk cId="2407562128" sldId="262"/>
            <ac:spMk id="25" creationId="{D1023AC3-1BB9-8309-48E2-50D1CB84B0F7}"/>
          </ac:spMkLst>
        </pc:spChg>
        <pc:spChg chg="add mod">
          <ac:chgData name="Lenin Cristi" userId="2c677ca0d2fdd648" providerId="LiveId" clId="{55F59555-2F0C-4071-AA34-B6F9DABB735D}" dt="2025-11-16T15:58:00.704" v="211"/>
          <ac:spMkLst>
            <pc:docMk/>
            <pc:sldMk cId="2407562128" sldId="262"/>
            <ac:spMk id="29" creationId="{FCB4F011-4DAF-02F1-F25C-B3AD2400F92F}"/>
          </ac:spMkLst>
        </pc:spChg>
        <pc:picChg chg="add mod">
          <ac:chgData name="Lenin Cristi" userId="2c677ca0d2fdd648" providerId="LiveId" clId="{55F59555-2F0C-4071-AA34-B6F9DABB735D}" dt="2025-11-16T15:51:58.179" v="80" actId="1076"/>
          <ac:picMkLst>
            <pc:docMk/>
            <pc:sldMk cId="2407562128" sldId="262"/>
            <ac:picMk id="26" creationId="{D533BDCF-0B3D-1838-F267-8A6CA0AB6D8B}"/>
          </ac:picMkLst>
        </pc:picChg>
        <pc:picChg chg="add mod">
          <ac:chgData name="Lenin Cristi" userId="2c677ca0d2fdd648" providerId="LiveId" clId="{55F59555-2F0C-4071-AA34-B6F9DABB735D}" dt="2025-11-16T15:52:11.514" v="87" actId="1076"/>
          <ac:picMkLst>
            <pc:docMk/>
            <pc:sldMk cId="2407562128" sldId="262"/>
            <ac:picMk id="27" creationId="{AC37481F-983F-0B32-8817-875F8EF1AB03}"/>
          </ac:picMkLst>
        </pc:picChg>
        <pc:picChg chg="add mod">
          <ac:chgData name="Lenin Cristi" userId="2c677ca0d2fdd648" providerId="LiveId" clId="{55F59555-2F0C-4071-AA34-B6F9DABB735D}" dt="2025-11-16T15:52:35.384" v="90" actId="1076"/>
          <ac:picMkLst>
            <pc:docMk/>
            <pc:sldMk cId="2407562128" sldId="262"/>
            <ac:picMk id="28" creationId="{E21872E9-825F-D0E0-66B2-FE2475F35165}"/>
          </ac:picMkLst>
        </pc:picChg>
        <pc:cxnChg chg="add mod">
          <ac:chgData name="Lenin Cristi" userId="2c677ca0d2fdd648" providerId="LiveId" clId="{55F59555-2F0C-4071-AA34-B6F9DABB735D}" dt="2025-11-16T15:51:41.642" v="75"/>
          <ac:cxnSpMkLst>
            <pc:docMk/>
            <pc:sldMk cId="2407562128" sldId="262"/>
            <ac:cxnSpMk id="20" creationId="{4BED2C9C-0E8F-7ADA-0BFE-75AC0D43AE44}"/>
          </ac:cxnSpMkLst>
        </pc:cxnChg>
        <pc:cxnChg chg="add mod">
          <ac:chgData name="Lenin Cristi" userId="2c677ca0d2fdd648" providerId="LiveId" clId="{55F59555-2F0C-4071-AA34-B6F9DABB735D}" dt="2025-11-16T15:51:41.642" v="75"/>
          <ac:cxnSpMkLst>
            <pc:docMk/>
            <pc:sldMk cId="2407562128" sldId="262"/>
            <ac:cxnSpMk id="21" creationId="{2EF8901A-78FC-DCBC-F254-3E101BF1B2D2}"/>
          </ac:cxnSpMkLst>
        </pc:cxnChg>
        <pc:cxnChg chg="add mod">
          <ac:chgData name="Lenin Cristi" userId="2c677ca0d2fdd648" providerId="LiveId" clId="{55F59555-2F0C-4071-AA34-B6F9DABB735D}" dt="2025-11-16T15:51:41.642" v="75"/>
          <ac:cxnSpMkLst>
            <pc:docMk/>
            <pc:sldMk cId="2407562128" sldId="262"/>
            <ac:cxnSpMk id="22" creationId="{3F47AA44-B1A8-9596-F8B6-1533AA761DBB}"/>
          </ac:cxnSpMkLst>
        </pc:cxnChg>
        <pc:cxnChg chg="add mod">
          <ac:chgData name="Lenin Cristi" userId="2c677ca0d2fdd648" providerId="LiveId" clId="{55F59555-2F0C-4071-AA34-B6F9DABB735D}" dt="2025-11-16T15:51:41.642" v="75"/>
          <ac:cxnSpMkLst>
            <pc:docMk/>
            <pc:sldMk cId="2407562128" sldId="262"/>
            <ac:cxnSpMk id="23" creationId="{F089A548-9CBE-2DD9-297E-D744A749BDD5}"/>
          </ac:cxnSpMkLst>
        </pc:cxnChg>
        <pc:cxnChg chg="add mod">
          <ac:chgData name="Lenin Cristi" userId="2c677ca0d2fdd648" providerId="LiveId" clId="{55F59555-2F0C-4071-AA34-B6F9DABB735D}" dt="2025-11-16T15:51:41.642" v="75"/>
          <ac:cxnSpMkLst>
            <pc:docMk/>
            <pc:sldMk cId="2407562128" sldId="262"/>
            <ac:cxnSpMk id="24" creationId="{ADA9622A-DD53-04BB-B471-AD624F31BB4F}"/>
          </ac:cxnSpMkLst>
        </pc:cxnChg>
        <pc:cxnChg chg="add mod">
          <ac:chgData name="Lenin Cristi" userId="2c677ca0d2fdd648" providerId="LiveId" clId="{55F59555-2F0C-4071-AA34-B6F9DABB735D}" dt="2025-11-16T15:58:00.704" v="211"/>
          <ac:cxnSpMkLst>
            <pc:docMk/>
            <pc:sldMk cId="2407562128" sldId="262"/>
            <ac:cxnSpMk id="30" creationId="{D5995649-0ACF-6A59-76E8-31151DA1428A}"/>
          </ac:cxnSpMkLst>
        </pc:cxnChg>
        <pc:cxnChg chg="add del mod">
          <ac:chgData name="Lenin Cristi" userId="2c677ca0d2fdd648" providerId="LiveId" clId="{55F59555-2F0C-4071-AA34-B6F9DABB735D}" dt="2025-11-16T18:04:20.481" v="1887" actId="478"/>
          <ac:cxnSpMkLst>
            <pc:docMk/>
            <pc:sldMk cId="2407562128" sldId="262"/>
            <ac:cxnSpMk id="32" creationId="{E3985F5E-6B93-1916-3499-9DFBA627A6AA}"/>
          </ac:cxnSpMkLst>
        </pc:cxnChg>
      </pc:sldChg>
      <pc:sldChg chg="addSp modSp new mod">
        <pc:chgData name="Lenin Cristi" userId="2c677ca0d2fdd648" providerId="LiveId" clId="{55F59555-2F0C-4071-AA34-B6F9DABB735D}" dt="2025-11-16T15:49:25.422" v="64" actId="207"/>
        <pc:sldMkLst>
          <pc:docMk/>
          <pc:sldMk cId="2541650372" sldId="263"/>
        </pc:sldMkLst>
        <pc:spChg chg="add mod">
          <ac:chgData name="Lenin Cristi" userId="2c677ca0d2fdd648" providerId="LiveId" clId="{55F59555-2F0C-4071-AA34-B6F9DABB735D}" dt="2025-11-16T15:48:58.216" v="60" actId="1076"/>
          <ac:spMkLst>
            <pc:docMk/>
            <pc:sldMk cId="2541650372" sldId="263"/>
            <ac:spMk id="3" creationId="{9977DE05-1D7F-8181-8355-741C678AF325}"/>
          </ac:spMkLst>
        </pc:spChg>
        <pc:spChg chg="add mod ord">
          <ac:chgData name="Lenin Cristi" userId="2c677ca0d2fdd648" providerId="LiveId" clId="{55F59555-2F0C-4071-AA34-B6F9DABB735D}" dt="2025-11-16T15:49:25.422" v="64" actId="207"/>
          <ac:spMkLst>
            <pc:docMk/>
            <pc:sldMk cId="2541650372" sldId="263"/>
            <ac:spMk id="4" creationId="{C68D86AE-7E51-8067-F8D3-D395BDE42C9D}"/>
          </ac:spMkLst>
        </pc:spChg>
        <pc:picChg chg="add mod">
          <ac:chgData name="Lenin Cristi" userId="2c677ca0d2fdd648" providerId="LiveId" clId="{55F59555-2F0C-4071-AA34-B6F9DABB735D}" dt="2025-11-16T15:48:58.216" v="60" actId="1076"/>
          <ac:picMkLst>
            <pc:docMk/>
            <pc:sldMk cId="2541650372" sldId="263"/>
            <ac:picMk id="2" creationId="{CFD0688C-FD3D-977C-0574-76432FC1C82B}"/>
          </ac:picMkLst>
        </pc:picChg>
      </pc:sldChg>
      <pc:sldChg chg="addSp delSp modSp add mod">
        <pc:chgData name="Lenin Cristi" userId="2c677ca0d2fdd648" providerId="LiveId" clId="{55F59555-2F0C-4071-AA34-B6F9DABB735D}" dt="2025-11-16T15:49:56.875" v="69" actId="1076"/>
        <pc:sldMkLst>
          <pc:docMk/>
          <pc:sldMk cId="4021095358" sldId="264"/>
        </pc:sldMkLst>
        <pc:spChg chg="del">
          <ac:chgData name="Lenin Cristi" userId="2c677ca0d2fdd648" providerId="LiveId" clId="{55F59555-2F0C-4071-AA34-B6F9DABB735D}" dt="2025-11-16T15:49:48.990" v="67" actId="478"/>
          <ac:spMkLst>
            <pc:docMk/>
            <pc:sldMk cId="4021095358" sldId="264"/>
            <ac:spMk id="3" creationId="{CA5B65AE-DFCF-FADB-8444-C93C915F96CA}"/>
          </ac:spMkLst>
        </pc:spChg>
        <pc:spChg chg="add mod">
          <ac:chgData name="Lenin Cristi" userId="2c677ca0d2fdd648" providerId="LiveId" clId="{55F59555-2F0C-4071-AA34-B6F9DABB735D}" dt="2025-11-16T15:49:56.875" v="69" actId="1076"/>
          <ac:spMkLst>
            <pc:docMk/>
            <pc:sldMk cId="4021095358" sldId="264"/>
            <ac:spMk id="6" creationId="{E3F64B55-28CF-6D03-22F4-BB00BB2B7E4A}"/>
          </ac:spMkLst>
        </pc:spChg>
        <pc:picChg chg="del">
          <ac:chgData name="Lenin Cristi" userId="2c677ca0d2fdd648" providerId="LiveId" clId="{55F59555-2F0C-4071-AA34-B6F9DABB735D}" dt="2025-11-16T15:49:46.308" v="66" actId="478"/>
          <ac:picMkLst>
            <pc:docMk/>
            <pc:sldMk cId="4021095358" sldId="264"/>
            <ac:picMk id="2" creationId="{8363B949-AC62-910C-B9A6-FAE6DAE8BF4B}"/>
          </ac:picMkLst>
        </pc:picChg>
        <pc:picChg chg="add mod">
          <ac:chgData name="Lenin Cristi" userId="2c677ca0d2fdd648" providerId="LiveId" clId="{55F59555-2F0C-4071-AA34-B6F9DABB735D}" dt="2025-11-16T15:49:56.875" v="69" actId="1076"/>
          <ac:picMkLst>
            <pc:docMk/>
            <pc:sldMk cId="4021095358" sldId="264"/>
            <ac:picMk id="5" creationId="{B57394E8-6BC3-1105-FBA0-01201ED22FD2}"/>
          </ac:picMkLst>
        </pc:picChg>
      </pc:sldChg>
      <pc:sldChg chg="addSp delSp modSp add del mod">
        <pc:chgData name="Lenin Cristi" userId="2c677ca0d2fdd648" providerId="LiveId" clId="{55F59555-2F0C-4071-AA34-B6F9DABB735D}" dt="2025-11-16T15:51:31.985" v="74" actId="47"/>
        <pc:sldMkLst>
          <pc:docMk/>
          <pc:sldMk cId="512290609" sldId="265"/>
        </pc:sldMkLst>
        <pc:spChg chg="add mod">
          <ac:chgData name="Lenin Cristi" userId="2c677ca0d2fdd648" providerId="LiveId" clId="{55F59555-2F0C-4071-AA34-B6F9DABB735D}" dt="2025-11-16T15:51:22.310" v="72"/>
          <ac:spMkLst>
            <pc:docMk/>
            <pc:sldMk cId="512290609" sldId="265"/>
            <ac:spMk id="3" creationId="{EB0418BC-EDB7-0B9E-2276-DF1F8FFB5514}"/>
          </ac:spMkLst>
        </pc:spChg>
        <pc:spChg chg="del">
          <ac:chgData name="Lenin Cristi" userId="2c677ca0d2fdd648" providerId="LiveId" clId="{55F59555-2F0C-4071-AA34-B6F9DABB735D}" dt="2025-11-16T15:51:22.046" v="71" actId="478"/>
          <ac:spMkLst>
            <pc:docMk/>
            <pc:sldMk cId="512290609" sldId="265"/>
            <ac:spMk id="6" creationId="{5F1E677D-C2E4-D6E4-7A7E-903D47A601F1}"/>
          </ac:spMkLst>
        </pc:spChg>
        <pc:picChg chg="add del mod">
          <ac:chgData name="Lenin Cristi" userId="2c677ca0d2fdd648" providerId="LiveId" clId="{55F59555-2F0C-4071-AA34-B6F9DABB735D}" dt="2025-11-16T15:51:30.055" v="73" actId="478"/>
          <ac:picMkLst>
            <pc:docMk/>
            <pc:sldMk cId="512290609" sldId="265"/>
            <ac:picMk id="2" creationId="{D88D607B-9043-30CA-F19E-E60574BBCCF9}"/>
          </ac:picMkLst>
        </pc:picChg>
        <pc:picChg chg="del">
          <ac:chgData name="Lenin Cristi" userId="2c677ca0d2fdd648" providerId="LiveId" clId="{55F59555-2F0C-4071-AA34-B6F9DABB735D}" dt="2025-11-16T15:51:22.046" v="71" actId="478"/>
          <ac:picMkLst>
            <pc:docMk/>
            <pc:sldMk cId="512290609" sldId="265"/>
            <ac:picMk id="5" creationId="{1F87BE9E-3D01-DEF8-2C81-BACF5197B4BA}"/>
          </ac:picMkLst>
        </pc:picChg>
      </pc:sldChg>
      <pc:sldChg chg="addSp delSp modSp new mod">
        <pc:chgData name="Lenin Cristi" userId="2c677ca0d2fdd648" providerId="LiveId" clId="{55F59555-2F0C-4071-AA34-B6F9DABB735D}" dt="2025-11-17T00:15:42.291" v="3015" actId="1035"/>
        <pc:sldMkLst>
          <pc:docMk/>
          <pc:sldMk cId="2092726981" sldId="265"/>
        </pc:sldMkLst>
        <pc:spChg chg="add mod">
          <ac:chgData name="Lenin Cristi" userId="2c677ca0d2fdd648" providerId="LiveId" clId="{55F59555-2F0C-4071-AA34-B6F9DABB735D}" dt="2025-11-17T00:15:42.291" v="3015" actId="1035"/>
          <ac:spMkLst>
            <pc:docMk/>
            <pc:sldMk cId="2092726981" sldId="265"/>
            <ac:spMk id="2" creationId="{EC0EFDC9-CF3A-CBCF-29F1-1042A24A1488}"/>
          </ac:spMkLst>
        </pc:spChg>
        <pc:picChg chg="add mod modCrop">
          <ac:chgData name="Lenin Cristi" userId="2c677ca0d2fdd648" providerId="LiveId" clId="{55F59555-2F0C-4071-AA34-B6F9DABB735D}" dt="2025-11-16T16:07:40.740" v="230" actId="732"/>
          <ac:picMkLst>
            <pc:docMk/>
            <pc:sldMk cId="2092726981" sldId="265"/>
            <ac:picMk id="3" creationId="{84EB5035-39A8-99FA-F911-F15FEA160A5A}"/>
          </ac:picMkLst>
        </pc:picChg>
        <pc:picChg chg="add del mod">
          <ac:chgData name="Lenin Cristi" userId="2c677ca0d2fdd648" providerId="LiveId" clId="{55F59555-2F0C-4071-AA34-B6F9DABB735D}" dt="2025-11-16T16:08:01.670" v="238" actId="21"/>
          <ac:picMkLst>
            <pc:docMk/>
            <pc:sldMk cId="2092726981" sldId="265"/>
            <ac:picMk id="5" creationId="{B5F0A533-1C0C-9B6B-9825-FB7D770E399C}"/>
          </ac:picMkLst>
        </pc:picChg>
        <pc:cxnChg chg="add mod">
          <ac:chgData name="Lenin Cristi" userId="2c677ca0d2fdd648" providerId="LiveId" clId="{55F59555-2F0C-4071-AA34-B6F9DABB735D}" dt="2025-11-17T00:15:22.925" v="2998" actId="13822"/>
          <ac:cxnSpMkLst>
            <pc:docMk/>
            <pc:sldMk cId="2092726981" sldId="265"/>
            <ac:cxnSpMk id="5" creationId="{6D745A03-2FC1-090A-6402-F43E4CA1C806}"/>
          </ac:cxnSpMkLst>
        </pc:cxnChg>
      </pc:sldChg>
      <pc:sldChg chg="addSp delSp modSp new mod">
        <pc:chgData name="Lenin Cristi" userId="2c677ca0d2fdd648" providerId="LiveId" clId="{55F59555-2F0C-4071-AA34-B6F9DABB735D}" dt="2025-11-16T18:53:42.521" v="2400" actId="478"/>
        <pc:sldMkLst>
          <pc:docMk/>
          <pc:sldMk cId="4210422988" sldId="266"/>
        </pc:sldMkLst>
        <pc:spChg chg="add del mod">
          <ac:chgData name="Lenin Cristi" userId="2c677ca0d2fdd648" providerId="LiveId" clId="{55F59555-2F0C-4071-AA34-B6F9DABB735D}" dt="2025-11-16T18:53:42.521" v="2400" actId="478"/>
          <ac:spMkLst>
            <pc:docMk/>
            <pc:sldMk cId="4210422988" sldId="266"/>
            <ac:spMk id="2" creationId="{BBD3D168-EF0F-E5CC-8D24-33C4B8141D1D}"/>
          </ac:spMkLst>
        </pc:spChg>
        <pc:picChg chg="add mod">
          <ac:chgData name="Lenin Cristi" userId="2c677ca0d2fdd648" providerId="LiveId" clId="{55F59555-2F0C-4071-AA34-B6F9DABB735D}" dt="2025-11-16T16:10:49.937" v="243" actId="962"/>
          <ac:picMkLst>
            <pc:docMk/>
            <pc:sldMk cId="4210422988" sldId="266"/>
            <ac:picMk id="3" creationId="{F44987A1-D7A8-9803-D77C-0AB509A2D7E1}"/>
          </ac:picMkLst>
        </pc:picChg>
      </pc:sldChg>
      <pc:sldChg chg="addSp delSp modSp add mod ord">
        <pc:chgData name="Lenin Cristi" userId="2c677ca0d2fdd648" providerId="LiveId" clId="{55F59555-2F0C-4071-AA34-B6F9DABB735D}" dt="2025-11-16T18:12:29.282" v="1909"/>
        <pc:sldMkLst>
          <pc:docMk/>
          <pc:sldMk cId="4253309258" sldId="267"/>
        </pc:sldMkLst>
        <pc:spChg chg="mod">
          <ac:chgData name="Lenin Cristi" userId="2c677ca0d2fdd648" providerId="LiveId" clId="{55F59555-2F0C-4071-AA34-B6F9DABB735D}" dt="2025-11-16T18:05:24.436" v="1890" actId="113"/>
          <ac:spMkLst>
            <pc:docMk/>
            <pc:sldMk cId="4253309258" sldId="267"/>
            <ac:spMk id="7" creationId="{45FF02B4-333F-82B6-7B02-E51A944F7F9E}"/>
          </ac:spMkLst>
        </pc:spChg>
        <pc:spChg chg="add del mod">
          <ac:chgData name="Lenin Cristi" userId="2c677ca0d2fdd648" providerId="LiveId" clId="{55F59555-2F0C-4071-AA34-B6F9DABB735D}" dt="2025-11-16T18:11:26.383" v="1902" actId="478"/>
          <ac:spMkLst>
            <pc:docMk/>
            <pc:sldMk cId="4253309258" sldId="267"/>
            <ac:spMk id="28" creationId="{902062B0-FEE0-0572-76FE-6605A77BBD52}"/>
          </ac:spMkLst>
        </pc:spChg>
        <pc:spChg chg="del">
          <ac:chgData name="Lenin Cristi" userId="2c677ca0d2fdd648" providerId="LiveId" clId="{55F59555-2F0C-4071-AA34-B6F9DABB735D}" dt="2025-11-16T18:12:29.019" v="1908" actId="478"/>
          <ac:spMkLst>
            <pc:docMk/>
            <pc:sldMk cId="4253309258" sldId="267"/>
            <ac:spMk id="30" creationId="{EF834B2E-C9D6-5CC9-3025-9E0B34B9FB42}"/>
          </ac:spMkLst>
        </pc:spChg>
        <pc:spChg chg="add mod">
          <ac:chgData name="Lenin Cristi" userId="2c677ca0d2fdd648" providerId="LiveId" clId="{55F59555-2F0C-4071-AA34-B6F9DABB735D}" dt="2025-11-16T18:12:29.282" v="1909"/>
          <ac:spMkLst>
            <pc:docMk/>
            <pc:sldMk cId="4253309258" sldId="267"/>
            <ac:spMk id="31" creationId="{89457760-5F2F-BE66-6C8D-56D84AB669BD}"/>
          </ac:spMkLst>
        </pc:spChg>
        <pc:picChg chg="add mod">
          <ac:chgData name="Lenin Cristi" userId="2c677ca0d2fdd648" providerId="LiveId" clId="{55F59555-2F0C-4071-AA34-B6F9DABB735D}" dt="2025-11-16T16:29:56.955" v="442" actId="688"/>
          <ac:picMkLst>
            <pc:docMk/>
            <pc:sldMk cId="4253309258" sldId="267"/>
            <ac:picMk id="26" creationId="{313143EC-6782-4FE7-2FF2-444D8E777B69}"/>
          </ac:picMkLst>
        </pc:picChg>
        <pc:picChg chg="add mod">
          <ac:chgData name="Lenin Cristi" userId="2c677ca0d2fdd648" providerId="LiveId" clId="{55F59555-2F0C-4071-AA34-B6F9DABB735D}" dt="2025-11-16T16:29:58.785" v="443" actId="688"/>
          <ac:picMkLst>
            <pc:docMk/>
            <pc:sldMk cId="4253309258" sldId="267"/>
            <ac:picMk id="27" creationId="{BE62F1B5-07F0-A009-9862-B3D6A869A9D4}"/>
          </ac:picMkLst>
        </pc:picChg>
      </pc:sldChg>
      <pc:sldChg chg="addSp modSp new mod">
        <pc:chgData name="Lenin Cristi" userId="2c677ca0d2fdd648" providerId="LiveId" clId="{55F59555-2F0C-4071-AA34-B6F9DABB735D}" dt="2025-11-16T16:13:23.861" v="279" actId="20577"/>
        <pc:sldMkLst>
          <pc:docMk/>
          <pc:sldMk cId="2909593743" sldId="268"/>
        </pc:sldMkLst>
        <pc:spChg chg="add mod">
          <ac:chgData name="Lenin Cristi" userId="2c677ca0d2fdd648" providerId="LiveId" clId="{55F59555-2F0C-4071-AA34-B6F9DABB735D}" dt="2025-11-16T16:13:23.861" v="279" actId="20577"/>
          <ac:spMkLst>
            <pc:docMk/>
            <pc:sldMk cId="2909593743" sldId="268"/>
            <ac:spMk id="2" creationId="{52778DC1-55E1-72BE-541C-63F5FB4FA667}"/>
          </ac:spMkLst>
        </pc:spChg>
      </pc:sldChg>
      <pc:sldChg chg="addSp delSp modSp add mod">
        <pc:chgData name="Lenin Cristi" userId="2c677ca0d2fdd648" providerId="LiveId" clId="{55F59555-2F0C-4071-AA34-B6F9DABB735D}" dt="2025-11-16T18:56:29.423" v="2415" actId="1076"/>
        <pc:sldMkLst>
          <pc:docMk/>
          <pc:sldMk cId="785497496" sldId="269"/>
        </pc:sldMkLst>
        <pc:spChg chg="mod">
          <ac:chgData name="Lenin Cristi" userId="2c677ca0d2fdd648" providerId="LiveId" clId="{55F59555-2F0C-4071-AA34-B6F9DABB735D}" dt="2025-11-16T18:11:37.483" v="1903" actId="113"/>
          <ac:spMkLst>
            <pc:docMk/>
            <pc:sldMk cId="785497496" sldId="269"/>
            <ac:spMk id="7" creationId="{3BF58D55-B699-1621-200D-CA91C047ADD8}"/>
          </ac:spMkLst>
        </pc:spChg>
        <pc:spChg chg="add mod">
          <ac:chgData name="Lenin Cristi" userId="2c677ca0d2fdd648" providerId="LiveId" clId="{55F59555-2F0C-4071-AA34-B6F9DABB735D}" dt="2025-11-16T18:56:16.849" v="2414"/>
          <ac:spMkLst>
            <pc:docMk/>
            <pc:sldMk cId="785497496" sldId="269"/>
            <ac:spMk id="26" creationId="{71C7FCC2-AE1C-A314-7F02-7D93EA6BCC53}"/>
          </ac:spMkLst>
        </pc:spChg>
        <pc:spChg chg="add del mod">
          <ac:chgData name="Lenin Cristi" userId="2c677ca0d2fdd648" providerId="LiveId" clId="{55F59555-2F0C-4071-AA34-B6F9DABB735D}" dt="2025-11-16T16:19:17.405" v="331" actId="478"/>
          <ac:spMkLst>
            <pc:docMk/>
            <pc:sldMk cId="785497496" sldId="269"/>
            <ac:spMk id="28" creationId="{CDD7B1B6-E23E-60C8-C66A-02A0DCFA7BF7}"/>
          </ac:spMkLst>
        </pc:spChg>
        <pc:spChg chg="del">
          <ac:chgData name="Lenin Cristi" userId="2c677ca0d2fdd648" providerId="LiveId" clId="{55F59555-2F0C-4071-AA34-B6F9DABB735D}" dt="2025-11-16T18:12:35.760" v="1910" actId="478"/>
          <ac:spMkLst>
            <pc:docMk/>
            <pc:sldMk cId="785497496" sldId="269"/>
            <ac:spMk id="30" creationId="{983B0786-CFDD-B6B0-4354-591352E1DB1F}"/>
          </ac:spMkLst>
        </pc:spChg>
        <pc:spChg chg="add del mod">
          <ac:chgData name="Lenin Cristi" userId="2c677ca0d2fdd648" providerId="LiveId" clId="{55F59555-2F0C-4071-AA34-B6F9DABB735D}" dt="2025-11-16T16:19:15.116" v="330" actId="478"/>
          <ac:spMkLst>
            <pc:docMk/>
            <pc:sldMk cId="785497496" sldId="269"/>
            <ac:spMk id="31" creationId="{AB99E5D3-2AF0-19D9-E4E2-B9EEC24BBA94}"/>
          </ac:spMkLst>
        </pc:spChg>
        <pc:spChg chg="add mod">
          <ac:chgData name="Lenin Cristi" userId="2c677ca0d2fdd648" providerId="LiveId" clId="{55F59555-2F0C-4071-AA34-B6F9DABB735D}" dt="2025-11-16T18:56:29.423" v="2415" actId="1076"/>
          <ac:spMkLst>
            <pc:docMk/>
            <pc:sldMk cId="785497496" sldId="269"/>
            <ac:spMk id="31" creationId="{B99BE73B-E024-8300-1262-8013C6635345}"/>
          </ac:spMkLst>
        </pc:spChg>
        <pc:spChg chg="add del mod">
          <ac:chgData name="Lenin Cristi" userId="2c677ca0d2fdd648" providerId="LiveId" clId="{55F59555-2F0C-4071-AA34-B6F9DABB735D}" dt="2025-11-16T18:12:09.904" v="1906" actId="478"/>
          <ac:spMkLst>
            <pc:docMk/>
            <pc:sldMk cId="785497496" sldId="269"/>
            <ac:spMk id="49" creationId="{D92663CA-F90D-C2A5-CFF4-3EDE8E30A95E}"/>
          </ac:spMkLst>
        </pc:spChg>
        <pc:spChg chg="add mod">
          <ac:chgData name="Lenin Cristi" userId="2c677ca0d2fdd648" providerId="LiveId" clId="{55F59555-2F0C-4071-AA34-B6F9DABB735D}" dt="2025-11-16T18:12:35.988" v="1911"/>
          <ac:spMkLst>
            <pc:docMk/>
            <pc:sldMk cId="785497496" sldId="269"/>
            <ac:spMk id="51" creationId="{50906326-19E5-9B9E-5CCB-D30C616F760C}"/>
          </ac:spMkLst>
        </pc:spChg>
        <pc:spChg chg="add del mod">
          <ac:chgData name="Lenin Cristi" userId="2c677ca0d2fdd648" providerId="LiveId" clId="{55F59555-2F0C-4071-AA34-B6F9DABB735D}" dt="2025-11-16T18:56:16.490" v="2413" actId="478"/>
          <ac:spMkLst>
            <pc:docMk/>
            <pc:sldMk cId="785497496" sldId="269"/>
            <ac:spMk id="52" creationId="{07858E1D-29EE-2ADC-139C-E387B021436A}"/>
          </ac:spMkLst>
        </pc:spChg>
        <pc:picChg chg="add mod">
          <ac:chgData name="Lenin Cristi" userId="2c677ca0d2fdd648" providerId="LiveId" clId="{55F59555-2F0C-4071-AA34-B6F9DABB735D}" dt="2025-11-16T16:15:13.304" v="294" actId="1076"/>
          <ac:picMkLst>
            <pc:docMk/>
            <pc:sldMk cId="785497496" sldId="269"/>
            <ac:picMk id="27" creationId="{1AACB1DB-0521-699B-5675-72FE6A4A4CAB}"/>
          </ac:picMkLst>
        </pc:picChg>
        <pc:picChg chg="add mod">
          <ac:chgData name="Lenin Cristi" userId="2c677ca0d2fdd648" providerId="LiveId" clId="{55F59555-2F0C-4071-AA34-B6F9DABB735D}" dt="2025-11-16T16:30:04.047" v="444"/>
          <ac:picMkLst>
            <pc:docMk/>
            <pc:sldMk cId="785497496" sldId="269"/>
            <ac:picMk id="47" creationId="{539021F2-6D72-2C45-634F-AA31F052070F}"/>
          </ac:picMkLst>
        </pc:picChg>
        <pc:picChg chg="add mod">
          <ac:chgData name="Lenin Cristi" userId="2c677ca0d2fdd648" providerId="LiveId" clId="{55F59555-2F0C-4071-AA34-B6F9DABB735D}" dt="2025-11-16T16:30:04.047" v="444"/>
          <ac:picMkLst>
            <pc:docMk/>
            <pc:sldMk cId="785497496" sldId="269"/>
            <ac:picMk id="48" creationId="{B6326C48-F96D-7AD0-8399-13A6EA89E98D}"/>
          </ac:picMkLst>
        </pc:picChg>
        <pc:cxnChg chg="add mod">
          <ac:chgData name="Lenin Cristi" userId="2c677ca0d2fdd648" providerId="LiveId" clId="{55F59555-2F0C-4071-AA34-B6F9DABB735D}" dt="2025-11-16T18:56:16.849" v="2414"/>
          <ac:cxnSpMkLst>
            <pc:docMk/>
            <pc:sldMk cId="785497496" sldId="269"/>
            <ac:cxnSpMk id="28" creationId="{AA47641C-0C84-1961-76FE-B88C9FBD705A}"/>
          </ac:cxnSpMkLst>
        </pc:cxnChg>
        <pc:cxnChg chg="add mod">
          <ac:chgData name="Lenin Cristi" userId="2c677ca0d2fdd648" providerId="LiveId" clId="{55F59555-2F0C-4071-AA34-B6F9DABB735D}" dt="2025-11-16T18:56:16.849" v="2414"/>
          <ac:cxnSpMkLst>
            <pc:docMk/>
            <pc:sldMk cId="785497496" sldId="269"/>
            <ac:cxnSpMk id="30" creationId="{A90B4FFB-3BD6-C755-198D-07E54631A94C}"/>
          </ac:cxnSpMkLst>
        </pc:cxnChg>
        <pc:cxnChg chg="add del mod">
          <ac:chgData name="Lenin Cristi" userId="2c677ca0d2fdd648" providerId="LiveId" clId="{55F59555-2F0C-4071-AA34-B6F9DABB735D}" dt="2025-11-16T18:12:09.904" v="1906" actId="478"/>
          <ac:cxnSpMkLst>
            <pc:docMk/>
            <pc:sldMk cId="785497496" sldId="269"/>
            <ac:cxnSpMk id="50" creationId="{CAFEF73D-FFDF-CD86-4627-57B12207E3A4}"/>
          </ac:cxnSpMkLst>
        </pc:cxnChg>
        <pc:cxnChg chg="add del mod">
          <ac:chgData name="Lenin Cristi" userId="2c677ca0d2fdd648" providerId="LiveId" clId="{55F59555-2F0C-4071-AA34-B6F9DABB735D}" dt="2025-11-16T18:56:16.490" v="2413" actId="478"/>
          <ac:cxnSpMkLst>
            <pc:docMk/>
            <pc:sldMk cId="785497496" sldId="269"/>
            <ac:cxnSpMk id="53" creationId="{3230E2A3-4F46-945C-345F-00AE40594185}"/>
          </ac:cxnSpMkLst>
        </pc:cxnChg>
      </pc:sldChg>
      <pc:sldChg chg="addSp delSp modSp add del mod">
        <pc:chgData name="Lenin Cristi" userId="2c677ca0d2fdd648" providerId="LiveId" clId="{55F59555-2F0C-4071-AA34-B6F9DABB735D}" dt="2025-11-16T16:35:38.413" v="500" actId="47"/>
        <pc:sldMkLst>
          <pc:docMk/>
          <pc:sldMk cId="553541583" sldId="270"/>
        </pc:sldMkLst>
        <pc:picChg chg="add del mod">
          <ac:chgData name="Lenin Cristi" userId="2c677ca0d2fdd648" providerId="LiveId" clId="{55F59555-2F0C-4071-AA34-B6F9DABB735D}" dt="2025-11-16T16:21:51.443" v="343" actId="21"/>
          <ac:picMkLst>
            <pc:docMk/>
            <pc:sldMk cId="553541583" sldId="270"/>
            <ac:picMk id="28" creationId="{BACB31B6-7799-B7F0-F2DE-93CC918A790E}"/>
          </ac:picMkLst>
        </pc:picChg>
      </pc:sldChg>
      <pc:sldChg chg="addSp delSp modSp new mod">
        <pc:chgData name="Lenin Cristi" userId="2c677ca0d2fdd648" providerId="LiveId" clId="{55F59555-2F0C-4071-AA34-B6F9DABB735D}" dt="2025-11-16T19:32:22.105" v="2930" actId="1076"/>
        <pc:sldMkLst>
          <pc:docMk/>
          <pc:sldMk cId="969605700" sldId="271"/>
        </pc:sldMkLst>
        <pc:spChg chg="add del mod">
          <ac:chgData name="Lenin Cristi" userId="2c677ca0d2fdd648" providerId="LiveId" clId="{55F59555-2F0C-4071-AA34-B6F9DABB735D}" dt="2025-11-16T16:24:58.368" v="391" actId="478"/>
          <ac:spMkLst>
            <pc:docMk/>
            <pc:sldMk cId="969605700" sldId="271"/>
            <ac:spMk id="2" creationId="{57E24009-321E-2799-2BA6-C51631BF18B1}"/>
          </ac:spMkLst>
        </pc:spChg>
        <pc:spChg chg="add mod">
          <ac:chgData name="Lenin Cristi" userId="2c677ca0d2fdd648" providerId="LiveId" clId="{55F59555-2F0C-4071-AA34-B6F9DABB735D}" dt="2025-11-16T19:32:22.105" v="2930" actId="1076"/>
          <ac:spMkLst>
            <pc:docMk/>
            <pc:sldMk cId="969605700" sldId="271"/>
            <ac:spMk id="2" creationId="{CC5FEA37-6039-A8D9-BDAE-0F31881BC6AD}"/>
          </ac:spMkLst>
        </pc:spChg>
        <pc:spChg chg="add del mod">
          <ac:chgData name="Lenin Cristi" userId="2c677ca0d2fdd648" providerId="LiveId" clId="{55F59555-2F0C-4071-AA34-B6F9DABB735D}" dt="2025-11-16T16:22:30.528" v="380"/>
          <ac:spMkLst>
            <pc:docMk/>
            <pc:sldMk cId="969605700" sldId="271"/>
            <ac:spMk id="3" creationId="{83FB98C5-934A-8B1F-6BB6-F741FEAA7121}"/>
          </ac:spMkLst>
        </pc:spChg>
        <pc:spChg chg="add del mod">
          <ac:chgData name="Lenin Cristi" userId="2c677ca0d2fdd648" providerId="LiveId" clId="{55F59555-2F0C-4071-AA34-B6F9DABB735D}" dt="2025-11-16T16:31:41.447" v="445" actId="478"/>
          <ac:spMkLst>
            <pc:docMk/>
            <pc:sldMk cId="969605700" sldId="271"/>
            <ac:spMk id="4" creationId="{D71550A8-067C-6C50-DB97-481E90EE6E8A}"/>
          </ac:spMkLst>
        </pc:spChg>
        <pc:spChg chg="add del mod">
          <ac:chgData name="Lenin Cristi" userId="2c677ca0d2fdd648" providerId="LiveId" clId="{55F59555-2F0C-4071-AA34-B6F9DABB735D}" dt="2025-11-16T16:35:20.348" v="497" actId="21"/>
          <ac:spMkLst>
            <pc:docMk/>
            <pc:sldMk cId="969605700" sldId="271"/>
            <ac:spMk id="5" creationId="{5E600BD2-9C52-9DB4-FE58-C4C67CE56926}"/>
          </ac:spMkLst>
        </pc:spChg>
        <pc:spChg chg="add del mod">
          <ac:chgData name="Lenin Cristi" userId="2c677ca0d2fdd648" providerId="LiveId" clId="{55F59555-2F0C-4071-AA34-B6F9DABB735D}" dt="2025-11-16T16:38:05.125" v="730" actId="21"/>
          <ac:spMkLst>
            <pc:docMk/>
            <pc:sldMk cId="969605700" sldId="271"/>
            <ac:spMk id="6" creationId="{5E600BD2-9C52-9DB4-FE58-C4C67CE56926}"/>
          </ac:spMkLst>
        </pc:spChg>
        <pc:picChg chg="add mod">
          <ac:chgData name="Lenin Cristi" userId="2c677ca0d2fdd648" providerId="LiveId" clId="{55F59555-2F0C-4071-AA34-B6F9DABB735D}" dt="2025-11-16T19:32:22.105" v="2930" actId="1076"/>
          <ac:picMkLst>
            <pc:docMk/>
            <pc:sldMk cId="969605700" sldId="271"/>
            <ac:picMk id="28" creationId="{BACB31B6-7799-B7F0-F2DE-93CC918A790E}"/>
          </ac:picMkLst>
        </pc:picChg>
      </pc:sldChg>
      <pc:sldChg chg="add">
        <pc:chgData name="Lenin Cristi" userId="2c677ca0d2fdd648" providerId="LiveId" clId="{55F59555-2F0C-4071-AA34-B6F9DABB735D}" dt="2025-11-16T16:24:28.735" v="383"/>
        <pc:sldMkLst>
          <pc:docMk/>
          <pc:sldMk cId="1671642659" sldId="272"/>
        </pc:sldMkLst>
      </pc:sldChg>
      <pc:sldChg chg="addSp delSp modSp add mod ord">
        <pc:chgData name="Lenin Cristi" userId="2c677ca0d2fdd648" providerId="LiveId" clId="{55F59555-2F0C-4071-AA34-B6F9DABB735D}" dt="2025-11-16T16:47:36.959" v="1131" actId="14100"/>
        <pc:sldMkLst>
          <pc:docMk/>
          <pc:sldMk cId="2479023696" sldId="273"/>
        </pc:sldMkLst>
        <pc:spChg chg="del mod">
          <ac:chgData name="Lenin Cristi" userId="2c677ca0d2fdd648" providerId="LiveId" clId="{55F59555-2F0C-4071-AA34-B6F9DABB735D}" dt="2025-11-16T16:26:19.136" v="405" actId="478"/>
          <ac:spMkLst>
            <pc:docMk/>
            <pc:sldMk cId="2479023696" sldId="273"/>
            <ac:spMk id="2" creationId="{A2368E93-1094-B3FE-B865-B47F9A0D12C3}"/>
          </ac:spMkLst>
        </pc:spChg>
        <pc:spChg chg="add mod">
          <ac:chgData name="Lenin Cristi" userId="2c677ca0d2fdd648" providerId="LiveId" clId="{55F59555-2F0C-4071-AA34-B6F9DABB735D}" dt="2025-11-16T16:47:32.298" v="1129" actId="14100"/>
          <ac:spMkLst>
            <pc:docMk/>
            <pc:sldMk cId="2479023696" sldId="273"/>
            <ac:spMk id="3" creationId="{B91ED787-4DAC-1ACC-867D-46CA14CA9655}"/>
          </ac:spMkLst>
        </pc:spChg>
        <pc:spChg chg="add mod">
          <ac:chgData name="Lenin Cristi" userId="2c677ca0d2fdd648" providerId="LiveId" clId="{55F59555-2F0C-4071-AA34-B6F9DABB735D}" dt="2025-11-16T16:47:36.959" v="1131" actId="14100"/>
          <ac:spMkLst>
            <pc:docMk/>
            <pc:sldMk cId="2479023696" sldId="273"/>
            <ac:spMk id="4" creationId="{C88833B8-A951-41E6-74A2-E76FC08B327B}"/>
          </ac:spMkLst>
        </pc:spChg>
        <pc:spChg chg="add del mod">
          <ac:chgData name="Lenin Cristi" userId="2c677ca0d2fdd648" providerId="LiveId" clId="{55F59555-2F0C-4071-AA34-B6F9DABB735D}" dt="2025-11-16T16:37:49.118" v="728" actId="21"/>
          <ac:spMkLst>
            <pc:docMk/>
            <pc:sldMk cId="2479023696" sldId="273"/>
            <ac:spMk id="5" creationId="{5E600BD2-9C52-9DB4-FE58-C4C67CE56926}"/>
          </ac:spMkLst>
        </pc:spChg>
        <pc:spChg chg="add mod">
          <ac:chgData name="Lenin Cristi" userId="2c677ca0d2fdd648" providerId="LiveId" clId="{55F59555-2F0C-4071-AA34-B6F9DABB735D}" dt="2025-11-16T16:47:29.573" v="1128" actId="14100"/>
          <ac:spMkLst>
            <pc:docMk/>
            <pc:sldMk cId="2479023696" sldId="273"/>
            <ac:spMk id="6" creationId="{5E600BD2-9C52-9DB4-FE58-C4C67CE56926}"/>
          </ac:spMkLst>
        </pc:spChg>
        <pc:spChg chg="add mod">
          <ac:chgData name="Lenin Cristi" userId="2c677ca0d2fdd648" providerId="LiveId" clId="{55F59555-2F0C-4071-AA34-B6F9DABB735D}" dt="2025-11-16T16:47:34.679" v="1130" actId="14100"/>
          <ac:spMkLst>
            <pc:docMk/>
            <pc:sldMk cId="2479023696" sldId="273"/>
            <ac:spMk id="7" creationId="{D792A75D-E79A-A4CA-5D28-10408A83AB17}"/>
          </ac:spMkLst>
        </pc:spChg>
      </pc:sldChg>
      <pc:sldChg chg="modSp add mod">
        <pc:chgData name="Lenin Cristi" userId="2c677ca0d2fdd648" providerId="LiveId" clId="{55F59555-2F0C-4071-AA34-B6F9DABB735D}" dt="2025-11-16T16:25:46.998" v="404" actId="20577"/>
        <pc:sldMkLst>
          <pc:docMk/>
          <pc:sldMk cId="4219457716" sldId="274"/>
        </pc:sldMkLst>
        <pc:spChg chg="mod">
          <ac:chgData name="Lenin Cristi" userId="2c677ca0d2fdd648" providerId="LiveId" clId="{55F59555-2F0C-4071-AA34-B6F9DABB735D}" dt="2025-11-16T16:25:46.998" v="404" actId="20577"/>
          <ac:spMkLst>
            <pc:docMk/>
            <pc:sldMk cId="4219457716" sldId="274"/>
            <ac:spMk id="2" creationId="{486DC073-446D-5EFF-8BCE-6A6FF0E4ECD3}"/>
          </ac:spMkLst>
        </pc:spChg>
      </pc:sldChg>
      <pc:sldChg chg="addSp delSp modSp add mod ord">
        <pc:chgData name="Lenin Cristi" userId="2c677ca0d2fdd648" providerId="LiveId" clId="{55F59555-2F0C-4071-AA34-B6F9DABB735D}" dt="2025-11-17T00:21:05.263" v="3017" actId="6549"/>
        <pc:sldMkLst>
          <pc:docMk/>
          <pc:sldMk cId="1942335328" sldId="275"/>
        </pc:sldMkLst>
        <pc:spChg chg="del">
          <ac:chgData name="Lenin Cristi" userId="2c677ca0d2fdd648" providerId="LiveId" clId="{55F59555-2F0C-4071-AA34-B6F9DABB735D}" dt="2025-11-16T16:35:34.092" v="499" actId="478"/>
          <ac:spMkLst>
            <pc:docMk/>
            <pc:sldMk cId="1942335328" sldId="275"/>
            <ac:spMk id="2" creationId="{0D737184-70F1-DEA0-52E8-6D3D0DF35097}"/>
          </ac:spMkLst>
        </pc:spChg>
        <pc:spChg chg="add mod">
          <ac:chgData name="Lenin Cristi" userId="2c677ca0d2fdd648" providerId="LiveId" clId="{55F59555-2F0C-4071-AA34-B6F9DABB735D}" dt="2025-11-16T16:48:19.748" v="1133" actId="1076"/>
          <ac:spMkLst>
            <pc:docMk/>
            <pc:sldMk cId="1942335328" sldId="275"/>
            <ac:spMk id="3" creationId="{D03B0998-BB4F-FEA9-FB0C-B18D5220D4A7}"/>
          </ac:spMkLst>
        </pc:spChg>
        <pc:spChg chg="add del mod">
          <ac:chgData name="Lenin Cristi" userId="2c677ca0d2fdd648" providerId="LiveId" clId="{55F59555-2F0C-4071-AA34-B6F9DABB735D}" dt="2025-11-16T16:47:03.750" v="1126" actId="478"/>
          <ac:spMkLst>
            <pc:docMk/>
            <pc:sldMk cId="1942335328" sldId="275"/>
            <ac:spMk id="4" creationId="{8B0ADE63-F066-6664-B12C-683A3390B7BC}"/>
          </ac:spMkLst>
        </pc:spChg>
        <pc:spChg chg="add mod">
          <ac:chgData name="Lenin Cristi" userId="2c677ca0d2fdd648" providerId="LiveId" clId="{55F59555-2F0C-4071-AA34-B6F9DABB735D}" dt="2025-11-17T00:21:05.263" v="3017" actId="6549"/>
          <ac:spMkLst>
            <pc:docMk/>
            <pc:sldMk cId="1942335328" sldId="275"/>
            <ac:spMk id="5" creationId="{690F1EE1-8FED-7F92-D624-E18E116A2335}"/>
          </ac:spMkLst>
        </pc:spChg>
        <pc:spChg chg="add mod">
          <ac:chgData name="Lenin Cristi" userId="2c677ca0d2fdd648" providerId="LiveId" clId="{55F59555-2F0C-4071-AA34-B6F9DABB735D}" dt="2025-11-16T18:59:56.794" v="2451" actId="20577"/>
          <ac:spMkLst>
            <pc:docMk/>
            <pc:sldMk cId="1942335328" sldId="275"/>
            <ac:spMk id="6" creationId="{DD487664-9769-1DCE-9594-EF718F886596}"/>
          </ac:spMkLst>
        </pc:spChg>
      </pc:sldChg>
      <pc:sldChg chg="addSp delSp modSp add mod">
        <pc:chgData name="Lenin Cristi" userId="2c677ca0d2fdd648" providerId="LiveId" clId="{55F59555-2F0C-4071-AA34-B6F9DABB735D}" dt="2025-11-17T00:21:15.479" v="3019" actId="20577"/>
        <pc:sldMkLst>
          <pc:docMk/>
          <pc:sldMk cId="2059071170" sldId="276"/>
        </pc:sldMkLst>
        <pc:spChg chg="add mod">
          <ac:chgData name="Lenin Cristi" userId="2c677ca0d2fdd648" providerId="LiveId" clId="{55F59555-2F0C-4071-AA34-B6F9DABB735D}" dt="2025-11-16T16:48:57.031" v="1139"/>
          <ac:spMkLst>
            <pc:docMk/>
            <pc:sldMk cId="2059071170" sldId="276"/>
            <ac:spMk id="2" creationId="{0CD81504-0FFC-DC95-CC7D-BE2E815529D3}"/>
          </ac:spMkLst>
        </pc:spChg>
        <pc:spChg chg="add mod">
          <ac:chgData name="Lenin Cristi" userId="2c677ca0d2fdd648" providerId="LiveId" clId="{55F59555-2F0C-4071-AA34-B6F9DABB735D}" dt="2025-11-16T19:00:18.934" v="2453"/>
          <ac:spMkLst>
            <pc:docMk/>
            <pc:sldMk cId="2059071170" sldId="276"/>
            <ac:spMk id="3" creationId="{97D49E42-7A32-0FBD-B63A-8A55332444C2}"/>
          </ac:spMkLst>
        </pc:spChg>
        <pc:spChg chg="del">
          <ac:chgData name="Lenin Cristi" userId="2c677ca0d2fdd648" providerId="LiveId" clId="{55F59555-2F0C-4071-AA34-B6F9DABB735D}" dt="2025-11-16T16:48:56.763" v="1138" actId="478"/>
          <ac:spMkLst>
            <pc:docMk/>
            <pc:sldMk cId="2059071170" sldId="276"/>
            <ac:spMk id="3" creationId="{F4A09971-D8EB-BD15-195F-C80AA3C7516D}"/>
          </ac:spMkLst>
        </pc:spChg>
        <pc:spChg chg="mod">
          <ac:chgData name="Lenin Cristi" userId="2c677ca0d2fdd648" providerId="LiveId" clId="{55F59555-2F0C-4071-AA34-B6F9DABB735D}" dt="2025-11-16T17:15:41.787" v="1172" actId="113"/>
          <ac:spMkLst>
            <pc:docMk/>
            <pc:sldMk cId="2059071170" sldId="276"/>
            <ac:spMk id="4" creationId="{968380A7-08DE-22F8-B76D-A57C98B5C37F}"/>
          </ac:spMkLst>
        </pc:spChg>
        <pc:spChg chg="del">
          <ac:chgData name="Lenin Cristi" userId="2c677ca0d2fdd648" providerId="LiveId" clId="{55F59555-2F0C-4071-AA34-B6F9DABB735D}" dt="2025-11-16T16:48:56.763" v="1138" actId="478"/>
          <ac:spMkLst>
            <pc:docMk/>
            <pc:sldMk cId="2059071170" sldId="276"/>
            <ac:spMk id="5" creationId="{48898641-D4DE-3DBC-4107-E31E3E40A368}"/>
          </ac:spMkLst>
        </pc:spChg>
        <pc:spChg chg="del">
          <ac:chgData name="Lenin Cristi" userId="2c677ca0d2fdd648" providerId="LiveId" clId="{55F59555-2F0C-4071-AA34-B6F9DABB735D}" dt="2025-11-16T16:48:56.763" v="1138" actId="478"/>
          <ac:spMkLst>
            <pc:docMk/>
            <pc:sldMk cId="2059071170" sldId="276"/>
            <ac:spMk id="6" creationId="{722E3BE4-DF37-68EC-B32D-458362DD161A}"/>
          </ac:spMkLst>
        </pc:spChg>
        <pc:spChg chg="add mod">
          <ac:chgData name="Lenin Cristi" userId="2c677ca0d2fdd648" providerId="LiveId" clId="{55F59555-2F0C-4071-AA34-B6F9DABB735D}" dt="2025-11-17T00:21:15.479" v="3019" actId="20577"/>
          <ac:spMkLst>
            <pc:docMk/>
            <pc:sldMk cId="2059071170" sldId="276"/>
            <ac:spMk id="7" creationId="{CA27CAEE-F2B9-DDB8-7AEB-4E3FCC6C744E}"/>
          </ac:spMkLst>
        </pc:spChg>
        <pc:spChg chg="add del mod">
          <ac:chgData name="Lenin Cristi" userId="2c677ca0d2fdd648" providerId="LiveId" clId="{55F59555-2F0C-4071-AA34-B6F9DABB735D}" dt="2025-11-16T19:00:18.707" v="2452" actId="478"/>
          <ac:spMkLst>
            <pc:docMk/>
            <pc:sldMk cId="2059071170" sldId="276"/>
            <ac:spMk id="8" creationId="{D28EAF79-BE16-7E9B-3261-502C6AE6073F}"/>
          </ac:spMkLst>
        </pc:spChg>
      </pc:sldChg>
      <pc:sldChg chg="add del">
        <pc:chgData name="Lenin Cristi" userId="2c677ca0d2fdd648" providerId="LiveId" clId="{55F59555-2F0C-4071-AA34-B6F9DABB735D}" dt="2025-11-16T16:40:10.816" v="823" actId="47"/>
        <pc:sldMkLst>
          <pc:docMk/>
          <pc:sldMk cId="3619946719" sldId="276"/>
        </pc:sldMkLst>
      </pc:sldChg>
      <pc:sldChg chg="addSp delSp modSp add mod">
        <pc:chgData name="Lenin Cristi" userId="2c677ca0d2fdd648" providerId="LiveId" clId="{55F59555-2F0C-4071-AA34-B6F9DABB735D}" dt="2025-11-16T19:01:14.471" v="2458" actId="20577"/>
        <pc:sldMkLst>
          <pc:docMk/>
          <pc:sldMk cId="2638162199" sldId="277"/>
        </pc:sldMkLst>
        <pc:spChg chg="add mod">
          <ac:chgData name="Lenin Cristi" userId="2c677ca0d2fdd648" providerId="LiveId" clId="{55F59555-2F0C-4071-AA34-B6F9DABB735D}" dt="2025-11-16T16:49:25.640" v="1143"/>
          <ac:spMkLst>
            <pc:docMk/>
            <pc:sldMk cId="2638162199" sldId="277"/>
            <ac:spMk id="2" creationId="{1A1C3D14-E963-E9AA-DBEA-96F53C8474BE}"/>
          </ac:spMkLst>
        </pc:spChg>
        <pc:spChg chg="del">
          <ac:chgData name="Lenin Cristi" userId="2c677ca0d2fdd648" providerId="LiveId" clId="{55F59555-2F0C-4071-AA34-B6F9DABB735D}" dt="2025-11-16T16:49:25.178" v="1142" actId="478"/>
          <ac:spMkLst>
            <pc:docMk/>
            <pc:sldMk cId="2638162199" sldId="277"/>
            <ac:spMk id="3" creationId="{A0977F59-0F34-B2FD-3963-776733161CF4}"/>
          </ac:spMkLst>
        </pc:spChg>
        <pc:spChg chg="del">
          <ac:chgData name="Lenin Cristi" userId="2c677ca0d2fdd648" providerId="LiveId" clId="{55F59555-2F0C-4071-AA34-B6F9DABB735D}" dt="2025-11-16T16:49:33.188" v="1144" actId="478"/>
          <ac:spMkLst>
            <pc:docMk/>
            <pc:sldMk cId="2638162199" sldId="277"/>
            <ac:spMk id="4" creationId="{1C19F6CF-E377-6909-1987-7FBDEEE0CCC8}"/>
          </ac:spMkLst>
        </pc:spChg>
        <pc:spChg chg="del">
          <ac:chgData name="Lenin Cristi" userId="2c677ca0d2fdd648" providerId="LiveId" clId="{55F59555-2F0C-4071-AA34-B6F9DABB735D}" dt="2025-11-16T16:49:33.188" v="1144" actId="478"/>
          <ac:spMkLst>
            <pc:docMk/>
            <pc:sldMk cId="2638162199" sldId="277"/>
            <ac:spMk id="5" creationId="{D27C5BBA-DDB6-707F-6E52-E4C41FEB68EE}"/>
          </ac:spMkLst>
        </pc:spChg>
        <pc:spChg chg="del">
          <ac:chgData name="Lenin Cristi" userId="2c677ca0d2fdd648" providerId="LiveId" clId="{55F59555-2F0C-4071-AA34-B6F9DABB735D}" dt="2025-11-16T16:49:33.188" v="1144" actId="478"/>
          <ac:spMkLst>
            <pc:docMk/>
            <pc:sldMk cId="2638162199" sldId="277"/>
            <ac:spMk id="6" creationId="{9B70CB78-907D-E10C-3646-E7F309F153EB}"/>
          </ac:spMkLst>
        </pc:spChg>
        <pc:spChg chg="add del mod">
          <ac:chgData name="Lenin Cristi" userId="2c677ca0d2fdd648" providerId="LiveId" clId="{55F59555-2F0C-4071-AA34-B6F9DABB735D}" dt="2025-11-16T16:51:06.794" v="1168" actId="478"/>
          <ac:spMkLst>
            <pc:docMk/>
            <pc:sldMk cId="2638162199" sldId="277"/>
            <ac:spMk id="7" creationId="{4FB63067-4726-41EB-FBEA-1BA73ECD5169}"/>
          </ac:spMkLst>
        </pc:spChg>
        <pc:spChg chg="add mod">
          <ac:chgData name="Lenin Cristi" userId="2c677ca0d2fdd648" providerId="LiveId" clId="{55F59555-2F0C-4071-AA34-B6F9DABB735D}" dt="2025-11-16T17:25:08.871" v="1190" actId="14100"/>
          <ac:spMkLst>
            <pc:docMk/>
            <pc:sldMk cId="2638162199" sldId="277"/>
            <ac:spMk id="8" creationId="{B5947148-6539-A2AB-6D10-67555F58115C}"/>
          </ac:spMkLst>
        </pc:spChg>
        <pc:spChg chg="add mod">
          <ac:chgData name="Lenin Cristi" userId="2c677ca0d2fdd648" providerId="LiveId" clId="{55F59555-2F0C-4071-AA34-B6F9DABB735D}" dt="2025-11-16T19:01:14.471" v="2458" actId="20577"/>
          <ac:spMkLst>
            <pc:docMk/>
            <pc:sldMk cId="2638162199" sldId="277"/>
            <ac:spMk id="9" creationId="{D62A8EC5-83CA-2081-E4F7-94918435DACB}"/>
          </ac:spMkLst>
        </pc:spChg>
      </pc:sldChg>
      <pc:sldChg chg="addSp delSp modSp add mod">
        <pc:chgData name="Lenin Cristi" userId="2c677ca0d2fdd648" providerId="LiveId" clId="{55F59555-2F0C-4071-AA34-B6F9DABB735D}" dt="2025-11-17T10:26:55.802" v="3165" actId="20577"/>
        <pc:sldMkLst>
          <pc:docMk/>
          <pc:sldMk cId="841055690" sldId="278"/>
        </pc:sldMkLst>
        <pc:spChg chg="add mod">
          <ac:chgData name="Lenin Cristi" userId="2c677ca0d2fdd648" providerId="LiveId" clId="{55F59555-2F0C-4071-AA34-B6F9DABB735D}" dt="2025-11-17T10:25:45.408" v="3073" actId="20577"/>
          <ac:spMkLst>
            <pc:docMk/>
            <pc:sldMk cId="841055690" sldId="278"/>
            <ac:spMk id="3" creationId="{FAB32F4A-AD3F-06E7-BF1C-510A64C226A3}"/>
          </ac:spMkLst>
        </pc:spChg>
        <pc:spChg chg="add mod">
          <ac:chgData name="Lenin Cristi" userId="2c677ca0d2fdd648" providerId="LiveId" clId="{55F59555-2F0C-4071-AA34-B6F9DABB735D}" dt="2025-11-17T10:25:39.180" v="3067" actId="20577"/>
          <ac:spMkLst>
            <pc:docMk/>
            <pc:sldMk cId="841055690" sldId="278"/>
            <ac:spMk id="4" creationId="{4E3D4209-C28B-CF44-36E7-03781CCE15E4}"/>
          </ac:spMkLst>
        </pc:spChg>
        <pc:spChg chg="add mod">
          <ac:chgData name="Lenin Cristi" userId="2c677ca0d2fdd648" providerId="LiveId" clId="{55F59555-2F0C-4071-AA34-B6F9DABB735D}" dt="2025-11-17T10:25:54.455" v="3086" actId="20577"/>
          <ac:spMkLst>
            <pc:docMk/>
            <pc:sldMk cId="841055690" sldId="278"/>
            <ac:spMk id="5" creationId="{519867CA-78D0-D60A-9159-600E9BA2472B}"/>
          </ac:spMkLst>
        </pc:spChg>
        <pc:spChg chg="add del mod">
          <ac:chgData name="Lenin Cristi" userId="2c677ca0d2fdd648" providerId="LiveId" clId="{55F59555-2F0C-4071-AA34-B6F9DABB735D}" dt="2025-11-17T10:25:59.325" v="3087" actId="478"/>
          <ac:spMkLst>
            <pc:docMk/>
            <pc:sldMk cId="841055690" sldId="278"/>
            <ac:spMk id="6" creationId="{0EA436CB-A334-F4F6-DC67-976A2F18153F}"/>
          </ac:spMkLst>
        </pc:spChg>
        <pc:spChg chg="add mod">
          <ac:chgData name="Lenin Cristi" userId="2c677ca0d2fdd648" providerId="LiveId" clId="{55F59555-2F0C-4071-AA34-B6F9DABB735D}" dt="2025-11-17T10:26:55.802" v="3165" actId="20577"/>
          <ac:spMkLst>
            <pc:docMk/>
            <pc:sldMk cId="841055690" sldId="278"/>
            <ac:spMk id="7" creationId="{C4A845F9-ED14-DFF4-A072-48B6490A9B22}"/>
          </ac:spMkLst>
        </pc:spChg>
        <pc:spChg chg="add del mod">
          <ac:chgData name="Lenin Cristi" userId="2c677ca0d2fdd648" providerId="LiveId" clId="{55F59555-2F0C-4071-AA34-B6F9DABB735D}" dt="2025-11-16T17:37:03.418" v="1479" actId="478"/>
          <ac:spMkLst>
            <pc:docMk/>
            <pc:sldMk cId="841055690" sldId="278"/>
            <ac:spMk id="7" creationId="{D71E81E3-6299-0C5B-2B86-4EB957059C80}"/>
          </ac:spMkLst>
        </pc:spChg>
        <pc:spChg chg="del">
          <ac:chgData name="Lenin Cristi" userId="2c677ca0d2fdd648" providerId="LiveId" clId="{55F59555-2F0C-4071-AA34-B6F9DABB735D}" dt="2025-11-16T17:30:40.280" v="1193" actId="478"/>
          <ac:spMkLst>
            <pc:docMk/>
            <pc:sldMk cId="841055690" sldId="278"/>
            <ac:spMk id="8" creationId="{7558C4A5-1661-1C83-88BE-5D0D2E4F10F2}"/>
          </ac:spMkLst>
        </pc:spChg>
        <pc:spChg chg="del">
          <ac:chgData name="Lenin Cristi" userId="2c677ca0d2fdd648" providerId="LiveId" clId="{55F59555-2F0C-4071-AA34-B6F9DABB735D}" dt="2025-11-16T17:30:40.280" v="1193" actId="478"/>
          <ac:spMkLst>
            <pc:docMk/>
            <pc:sldMk cId="841055690" sldId="278"/>
            <ac:spMk id="9" creationId="{C85CBF5F-DC21-5D2D-182F-CA629BB11AB7}"/>
          </ac:spMkLst>
        </pc:spChg>
      </pc:sldChg>
      <pc:sldChg chg="modSp add mod">
        <pc:chgData name="Lenin Cristi" userId="2c677ca0d2fdd648" providerId="LiveId" clId="{55F59555-2F0C-4071-AA34-B6F9DABB735D}" dt="2025-11-16T17:35:37.857" v="1459" actId="20577"/>
        <pc:sldMkLst>
          <pc:docMk/>
          <pc:sldMk cId="3106959964" sldId="279"/>
        </pc:sldMkLst>
        <pc:spChg chg="mod">
          <ac:chgData name="Lenin Cristi" userId="2c677ca0d2fdd648" providerId="LiveId" clId="{55F59555-2F0C-4071-AA34-B6F9DABB735D}" dt="2025-11-16T17:35:37.857" v="1459" actId="20577"/>
          <ac:spMkLst>
            <pc:docMk/>
            <pc:sldMk cId="3106959964" sldId="279"/>
            <ac:spMk id="2" creationId="{6F63D1C6-7A94-7E92-1593-D88D1EFC79D9}"/>
          </ac:spMkLst>
        </pc:spChg>
      </pc:sldChg>
      <pc:sldChg chg="addSp delSp modSp add mod">
        <pc:chgData name="Lenin Cristi" userId="2c677ca0d2fdd648" providerId="LiveId" clId="{55F59555-2F0C-4071-AA34-B6F9DABB735D}" dt="2025-11-16T18:17:38.201" v="1971" actId="1076"/>
        <pc:sldMkLst>
          <pc:docMk/>
          <pc:sldMk cId="2776780166" sldId="280"/>
        </pc:sldMkLst>
        <pc:spChg chg="del">
          <ac:chgData name="Lenin Cristi" userId="2c677ca0d2fdd648" providerId="LiveId" clId="{55F59555-2F0C-4071-AA34-B6F9DABB735D}" dt="2025-11-16T17:35:50.155" v="1461" actId="478"/>
          <ac:spMkLst>
            <pc:docMk/>
            <pc:sldMk cId="2776780166" sldId="280"/>
            <ac:spMk id="2" creationId="{E5E766E1-4DC2-CE84-C007-AB9DAEF815C2}"/>
          </ac:spMkLst>
        </pc:spChg>
        <pc:spChg chg="add mod">
          <ac:chgData name="Lenin Cristi" userId="2c677ca0d2fdd648" providerId="LiveId" clId="{55F59555-2F0C-4071-AA34-B6F9DABB735D}" dt="2025-11-16T18:17:26.241" v="1968" actId="1076"/>
          <ac:spMkLst>
            <pc:docMk/>
            <pc:sldMk cId="2776780166" sldId="280"/>
            <ac:spMk id="4" creationId="{201B92CB-BC2F-209D-E1F2-55197631E8E1}"/>
          </ac:spMkLst>
        </pc:spChg>
        <pc:spChg chg="add mod">
          <ac:chgData name="Lenin Cristi" userId="2c677ca0d2fdd648" providerId="LiveId" clId="{55F59555-2F0C-4071-AA34-B6F9DABB735D}" dt="2025-11-16T18:17:34.178" v="1970" actId="1076"/>
          <ac:spMkLst>
            <pc:docMk/>
            <pc:sldMk cId="2776780166" sldId="280"/>
            <ac:spMk id="5" creationId="{51E807DA-5833-237E-109C-2AA88A15DFB3}"/>
          </ac:spMkLst>
        </pc:spChg>
        <pc:spChg chg="add mod">
          <ac:chgData name="Lenin Cristi" userId="2c677ca0d2fdd648" providerId="LiveId" clId="{55F59555-2F0C-4071-AA34-B6F9DABB735D}" dt="2025-11-16T18:17:26.241" v="1968" actId="1076"/>
          <ac:spMkLst>
            <pc:docMk/>
            <pc:sldMk cId="2776780166" sldId="280"/>
            <ac:spMk id="6" creationId="{0DA15C8D-5B12-2EE6-00EF-323A231C7FB5}"/>
          </ac:spMkLst>
        </pc:spChg>
        <pc:spChg chg="add mod">
          <ac:chgData name="Lenin Cristi" userId="2c677ca0d2fdd648" providerId="LiveId" clId="{55F59555-2F0C-4071-AA34-B6F9DABB735D}" dt="2025-11-16T18:17:34.178" v="1970" actId="1076"/>
          <ac:spMkLst>
            <pc:docMk/>
            <pc:sldMk cId="2776780166" sldId="280"/>
            <ac:spMk id="7" creationId="{A59B48B0-22FA-0101-D671-081460505E5B}"/>
          </ac:spMkLst>
        </pc:spChg>
        <pc:spChg chg="add del mod">
          <ac:chgData name="Lenin Cristi" userId="2c677ca0d2fdd648" providerId="LiveId" clId="{55F59555-2F0C-4071-AA34-B6F9DABB735D}" dt="2025-11-16T17:44:18.394" v="1670" actId="478"/>
          <ac:spMkLst>
            <pc:docMk/>
            <pc:sldMk cId="2776780166" sldId="280"/>
            <ac:spMk id="8" creationId="{A4C1341E-2F60-2138-06D9-BDDD12D623F1}"/>
          </ac:spMkLst>
        </pc:spChg>
        <pc:spChg chg="add del mod">
          <ac:chgData name="Lenin Cristi" userId="2c677ca0d2fdd648" providerId="LiveId" clId="{55F59555-2F0C-4071-AA34-B6F9DABB735D}" dt="2025-11-16T18:16:41.884" v="1961" actId="478"/>
          <ac:spMkLst>
            <pc:docMk/>
            <pc:sldMk cId="2776780166" sldId="280"/>
            <ac:spMk id="10" creationId="{9C039DB1-E7C7-F339-F2EE-5723A295A789}"/>
          </ac:spMkLst>
        </pc:spChg>
        <pc:spChg chg="add mod">
          <ac:chgData name="Lenin Cristi" userId="2c677ca0d2fdd648" providerId="LiveId" clId="{55F59555-2F0C-4071-AA34-B6F9DABB735D}" dt="2025-11-16T18:17:38.201" v="1971" actId="1076"/>
          <ac:spMkLst>
            <pc:docMk/>
            <pc:sldMk cId="2776780166" sldId="280"/>
            <ac:spMk id="11" creationId="{BDD6B445-12E8-8A41-81C6-6BDFC280A66A}"/>
          </ac:spMkLst>
        </pc:spChg>
        <pc:spChg chg="add mod">
          <ac:chgData name="Lenin Cristi" userId="2c677ca0d2fdd648" providerId="LiveId" clId="{55F59555-2F0C-4071-AA34-B6F9DABB735D}" dt="2025-11-16T18:17:38.201" v="1971" actId="1076"/>
          <ac:spMkLst>
            <pc:docMk/>
            <pc:sldMk cId="2776780166" sldId="280"/>
            <ac:spMk id="12" creationId="{A1D32992-F37E-C3EE-EBEB-0831B6BE45EC}"/>
          </ac:spMkLst>
        </pc:spChg>
        <pc:picChg chg="add mod">
          <ac:chgData name="Lenin Cristi" userId="2c677ca0d2fdd648" providerId="LiveId" clId="{55F59555-2F0C-4071-AA34-B6F9DABB735D}" dt="2025-11-16T17:35:53.140" v="1462"/>
          <ac:picMkLst>
            <pc:docMk/>
            <pc:sldMk cId="2776780166" sldId="280"/>
            <ac:picMk id="3" creationId="{BAB6413B-81BD-BE3B-6449-AC467B95A9BE}"/>
          </ac:picMkLst>
        </pc:picChg>
      </pc:sldChg>
      <pc:sldChg chg="addSp delSp modSp add mod">
        <pc:chgData name="Lenin Cristi" userId="2c677ca0d2fdd648" providerId="LiveId" clId="{55F59555-2F0C-4071-AA34-B6F9DABB735D}" dt="2025-11-16T19:24:22.837" v="2736" actId="122"/>
        <pc:sldMkLst>
          <pc:docMk/>
          <pc:sldMk cId="2338276459" sldId="281"/>
        </pc:sldMkLst>
        <pc:spChg chg="add mod">
          <ac:chgData name="Lenin Cristi" userId="2c677ca0d2fdd648" providerId="LiveId" clId="{55F59555-2F0C-4071-AA34-B6F9DABB735D}" dt="2025-11-16T19:24:22.837" v="2736" actId="122"/>
          <ac:spMkLst>
            <pc:docMk/>
            <pc:sldMk cId="2338276459" sldId="281"/>
            <ac:spMk id="2" creationId="{762C2250-9058-E5DE-237B-73939E5C321F}"/>
          </ac:spMkLst>
        </pc:spChg>
        <pc:spChg chg="del">
          <ac:chgData name="Lenin Cristi" userId="2c677ca0d2fdd648" providerId="LiveId" clId="{55F59555-2F0C-4071-AA34-B6F9DABB735D}" dt="2025-11-16T17:44:28.940" v="1672" actId="478"/>
          <ac:spMkLst>
            <pc:docMk/>
            <pc:sldMk cId="2338276459" sldId="281"/>
            <ac:spMk id="4" creationId="{F1DDC699-6C6F-5CB6-30B7-F67D0A7B8A88}"/>
          </ac:spMkLst>
        </pc:spChg>
        <pc:spChg chg="del">
          <ac:chgData name="Lenin Cristi" userId="2c677ca0d2fdd648" providerId="LiveId" clId="{55F59555-2F0C-4071-AA34-B6F9DABB735D}" dt="2025-11-16T17:44:28.940" v="1672" actId="478"/>
          <ac:spMkLst>
            <pc:docMk/>
            <pc:sldMk cId="2338276459" sldId="281"/>
            <ac:spMk id="5" creationId="{D48EB93F-19E3-D5F1-9BB1-B16DFE6D1CB2}"/>
          </ac:spMkLst>
        </pc:spChg>
        <pc:spChg chg="del">
          <ac:chgData name="Lenin Cristi" userId="2c677ca0d2fdd648" providerId="LiveId" clId="{55F59555-2F0C-4071-AA34-B6F9DABB735D}" dt="2025-11-16T17:44:28.940" v="1672" actId="478"/>
          <ac:spMkLst>
            <pc:docMk/>
            <pc:sldMk cId="2338276459" sldId="281"/>
            <ac:spMk id="6" creationId="{85F98281-20BF-487C-A74B-AE6F576988D0}"/>
          </ac:spMkLst>
        </pc:spChg>
        <pc:spChg chg="del">
          <ac:chgData name="Lenin Cristi" userId="2c677ca0d2fdd648" providerId="LiveId" clId="{55F59555-2F0C-4071-AA34-B6F9DABB735D}" dt="2025-11-16T17:44:28.940" v="1672" actId="478"/>
          <ac:spMkLst>
            <pc:docMk/>
            <pc:sldMk cId="2338276459" sldId="281"/>
            <ac:spMk id="7" creationId="{CC231C05-06AA-7EFC-A0A2-9F4321E91531}"/>
          </ac:spMkLst>
        </pc:spChg>
        <pc:spChg chg="add mod">
          <ac:chgData name="Lenin Cristi" userId="2c677ca0d2fdd648" providerId="LiveId" clId="{55F59555-2F0C-4071-AA34-B6F9DABB735D}" dt="2025-11-16T17:48:03.846" v="1835" actId="313"/>
          <ac:spMkLst>
            <pc:docMk/>
            <pc:sldMk cId="2338276459" sldId="281"/>
            <ac:spMk id="9" creationId="{3D47C97C-97C6-FEBB-E98A-816DFFA470C2}"/>
          </ac:spMkLst>
        </pc:spChg>
        <pc:picChg chg="del">
          <ac:chgData name="Lenin Cristi" userId="2c677ca0d2fdd648" providerId="LiveId" clId="{55F59555-2F0C-4071-AA34-B6F9DABB735D}" dt="2025-11-16T17:46:52.971" v="1679" actId="478"/>
          <ac:picMkLst>
            <pc:docMk/>
            <pc:sldMk cId="2338276459" sldId="281"/>
            <ac:picMk id="3" creationId="{1914C4F1-F554-17AA-0383-6A670912EE4A}"/>
          </ac:picMkLst>
        </pc:picChg>
        <pc:picChg chg="add del mod">
          <ac:chgData name="Lenin Cristi" userId="2c677ca0d2fdd648" providerId="LiveId" clId="{55F59555-2F0C-4071-AA34-B6F9DABB735D}" dt="2025-11-16T17:48:08.737" v="1837" actId="478"/>
          <ac:picMkLst>
            <pc:docMk/>
            <pc:sldMk cId="2338276459" sldId="281"/>
            <ac:picMk id="8" creationId="{E97F2F86-340D-6135-DF97-271D1C3E81F5}"/>
          </ac:picMkLst>
        </pc:picChg>
      </pc:sldChg>
      <pc:sldChg chg="delSp add del mod">
        <pc:chgData name="Lenin Cristi" userId="2c677ca0d2fdd648" providerId="LiveId" clId="{55F59555-2F0C-4071-AA34-B6F9DABB735D}" dt="2025-11-16T17:37:05.372" v="1480" actId="47"/>
        <pc:sldMkLst>
          <pc:docMk/>
          <pc:sldMk cId="4035359080" sldId="281"/>
        </pc:sldMkLst>
        <pc:spChg chg="del">
          <ac:chgData name="Lenin Cristi" userId="2c677ca0d2fdd648" providerId="LiveId" clId="{55F59555-2F0C-4071-AA34-B6F9DABB735D}" dt="2025-11-16T17:37:00.516" v="1478" actId="478"/>
          <ac:spMkLst>
            <pc:docMk/>
            <pc:sldMk cId="4035359080" sldId="281"/>
            <ac:spMk id="7" creationId="{2FC5FEB9-332A-782F-3771-B916F62E7BF1}"/>
          </ac:spMkLst>
        </pc:spChg>
      </pc:sldChg>
      <pc:sldChg chg="addSp modSp add mod">
        <pc:chgData name="Lenin Cristi" userId="2c677ca0d2fdd648" providerId="LiveId" clId="{55F59555-2F0C-4071-AA34-B6F9DABB735D}" dt="2025-11-16T19:24:25.781" v="2737"/>
        <pc:sldMkLst>
          <pc:docMk/>
          <pc:sldMk cId="3371258559" sldId="282"/>
        </pc:sldMkLst>
        <pc:spChg chg="add mod">
          <ac:chgData name="Lenin Cristi" userId="2c677ca0d2fdd648" providerId="LiveId" clId="{55F59555-2F0C-4071-AA34-B6F9DABB735D}" dt="2025-11-16T18:18:43.672" v="1982" actId="1076"/>
          <ac:spMkLst>
            <pc:docMk/>
            <pc:sldMk cId="3371258559" sldId="282"/>
            <ac:spMk id="2" creationId="{EF62143F-3B87-2329-726C-B0729F0726E1}"/>
          </ac:spMkLst>
        </pc:spChg>
        <pc:spChg chg="add mod">
          <ac:chgData name="Lenin Cristi" userId="2c677ca0d2fdd648" providerId="LiveId" clId="{55F59555-2F0C-4071-AA34-B6F9DABB735D}" dt="2025-11-16T19:24:25.781" v="2737"/>
          <ac:spMkLst>
            <pc:docMk/>
            <pc:sldMk cId="3371258559" sldId="282"/>
            <ac:spMk id="3" creationId="{F80544E7-A574-16C7-F080-7B964AC494F0}"/>
          </ac:spMkLst>
        </pc:spChg>
      </pc:sldChg>
      <pc:sldChg chg="addSp modSp add mod">
        <pc:chgData name="Lenin Cristi" userId="2c677ca0d2fdd648" providerId="LiveId" clId="{55F59555-2F0C-4071-AA34-B6F9DABB735D}" dt="2025-11-16T18:46:51.481" v="2365"/>
        <pc:sldMkLst>
          <pc:docMk/>
          <pc:sldMk cId="3544371049" sldId="283"/>
        </pc:sldMkLst>
        <pc:spChg chg="add mod">
          <ac:chgData name="Lenin Cristi" userId="2c677ca0d2fdd648" providerId="LiveId" clId="{55F59555-2F0C-4071-AA34-B6F9DABB735D}" dt="2025-11-16T18:46:51.481" v="2365"/>
          <ac:spMkLst>
            <pc:docMk/>
            <pc:sldMk cId="3544371049" sldId="283"/>
            <ac:spMk id="2" creationId="{29636DD5-F0DF-F277-9184-CC190F077155}"/>
          </ac:spMkLst>
        </pc:spChg>
        <pc:spChg chg="mod">
          <ac:chgData name="Lenin Cristi" userId="2c677ca0d2fdd648" providerId="LiveId" clId="{55F59555-2F0C-4071-AA34-B6F9DABB735D}" dt="2025-11-16T17:51:27.335" v="1866" actId="113"/>
          <ac:spMkLst>
            <pc:docMk/>
            <pc:sldMk cId="3544371049" sldId="283"/>
            <ac:spMk id="7" creationId="{BE17E0CC-BB14-280D-9EAA-0B9338B3BAE9}"/>
          </ac:spMkLst>
        </pc:spChg>
      </pc:sldChg>
      <pc:sldChg chg="modSp add mod">
        <pc:chgData name="Lenin Cristi" userId="2c677ca0d2fdd648" providerId="LiveId" clId="{55F59555-2F0C-4071-AA34-B6F9DABB735D}" dt="2025-11-16T18:47:47.345" v="2370" actId="113"/>
        <pc:sldMkLst>
          <pc:docMk/>
          <pc:sldMk cId="872013108" sldId="284"/>
        </pc:sldMkLst>
        <pc:spChg chg="mod">
          <ac:chgData name="Lenin Cristi" userId="2c677ca0d2fdd648" providerId="LiveId" clId="{55F59555-2F0C-4071-AA34-B6F9DABB735D}" dt="2025-11-16T18:47:47.345" v="2370" actId="113"/>
          <ac:spMkLst>
            <pc:docMk/>
            <pc:sldMk cId="872013108" sldId="284"/>
            <ac:spMk id="7" creationId="{B443747B-55C9-DBE9-7F20-F1F0AEF1FFFC}"/>
          </ac:spMkLst>
        </pc:spChg>
      </pc:sldChg>
      <pc:sldChg chg="addSp delSp modSp add mod">
        <pc:chgData name="Lenin Cristi" userId="2c677ca0d2fdd648" providerId="LiveId" clId="{55F59555-2F0C-4071-AA34-B6F9DABB735D}" dt="2025-11-16T18:03:37.745" v="1885" actId="1076"/>
        <pc:sldMkLst>
          <pc:docMk/>
          <pc:sldMk cId="410677804" sldId="285"/>
        </pc:sldMkLst>
        <pc:spChg chg="ord">
          <ac:chgData name="Lenin Cristi" userId="2c677ca0d2fdd648" providerId="LiveId" clId="{55F59555-2F0C-4071-AA34-B6F9DABB735D}" dt="2025-11-16T18:02:49.012" v="1875" actId="167"/>
          <ac:spMkLst>
            <pc:docMk/>
            <pc:sldMk cId="410677804" sldId="285"/>
            <ac:spMk id="4" creationId="{5D633329-3079-5D98-6943-0CFDFD10DB28}"/>
          </ac:spMkLst>
        </pc:spChg>
        <pc:spChg chg="del">
          <ac:chgData name="Lenin Cristi" userId="2c677ca0d2fdd648" providerId="LiveId" clId="{55F59555-2F0C-4071-AA34-B6F9DABB735D}" dt="2025-11-16T18:03:14.770" v="1880" actId="478"/>
          <ac:spMkLst>
            <pc:docMk/>
            <pc:sldMk cId="410677804" sldId="285"/>
            <ac:spMk id="6" creationId="{B4DB560C-94E8-DE74-D2B5-221ADA9C9F2E}"/>
          </ac:spMkLst>
        </pc:spChg>
        <pc:spChg chg="add mod">
          <ac:chgData name="Lenin Cristi" userId="2c677ca0d2fdd648" providerId="LiveId" clId="{55F59555-2F0C-4071-AA34-B6F9DABB735D}" dt="2025-11-16T18:03:27.186" v="1883" actId="1076"/>
          <ac:spMkLst>
            <pc:docMk/>
            <pc:sldMk cId="410677804" sldId="285"/>
            <ac:spMk id="7" creationId="{EB7EA3F6-56DE-75A7-EA33-57C652691589}"/>
          </ac:spMkLst>
        </pc:spChg>
        <pc:picChg chg="add mod ord">
          <ac:chgData name="Lenin Cristi" userId="2c677ca0d2fdd648" providerId="LiveId" clId="{55F59555-2F0C-4071-AA34-B6F9DABB735D}" dt="2025-11-16T18:03:37.745" v="1885" actId="1076"/>
          <ac:picMkLst>
            <pc:docMk/>
            <pc:sldMk cId="410677804" sldId="285"/>
            <ac:picMk id="3" creationId="{64ECE7D4-49CD-0977-1431-30431FA607AB}"/>
          </ac:picMkLst>
        </pc:picChg>
        <pc:picChg chg="del">
          <ac:chgData name="Lenin Cristi" userId="2c677ca0d2fdd648" providerId="LiveId" clId="{55F59555-2F0C-4071-AA34-B6F9DABB735D}" dt="2025-11-16T18:02:44.320" v="1874" actId="478"/>
          <ac:picMkLst>
            <pc:docMk/>
            <pc:sldMk cId="410677804" sldId="285"/>
            <ac:picMk id="5" creationId="{1FCAA08C-A986-A5D1-8F5A-C83D9C389CCA}"/>
          </ac:picMkLst>
        </pc:picChg>
      </pc:sldChg>
      <pc:sldChg chg="add del">
        <pc:chgData name="Lenin Cristi" userId="2c677ca0d2fdd648" providerId="LiveId" clId="{55F59555-2F0C-4071-AA34-B6F9DABB735D}" dt="2025-11-16T18:20:04.888" v="1987" actId="47"/>
        <pc:sldMkLst>
          <pc:docMk/>
          <pc:sldMk cId="1488347569" sldId="286"/>
        </pc:sldMkLst>
      </pc:sldChg>
      <pc:sldChg chg="addSp delSp modSp add mod ord">
        <pc:chgData name="Lenin Cristi" userId="2c677ca0d2fdd648" providerId="LiveId" clId="{55F59555-2F0C-4071-AA34-B6F9DABB735D}" dt="2025-11-17T10:33:20.280" v="3186" actId="20577"/>
        <pc:sldMkLst>
          <pc:docMk/>
          <pc:sldMk cId="429428190" sldId="287"/>
        </pc:sldMkLst>
        <pc:spChg chg="del">
          <ac:chgData name="Lenin Cristi" userId="2c677ca0d2fdd648" providerId="LiveId" clId="{55F59555-2F0C-4071-AA34-B6F9DABB735D}" dt="2025-11-16T18:22:59.329" v="1988" actId="478"/>
          <ac:spMkLst>
            <pc:docMk/>
            <pc:sldMk cId="429428190" sldId="287"/>
            <ac:spMk id="4" creationId="{FCF3A0DD-7F11-3C80-3A47-63D68D0DC30D}"/>
          </ac:spMkLst>
        </pc:spChg>
        <pc:spChg chg="mod">
          <ac:chgData name="Lenin Cristi" userId="2c677ca0d2fdd648" providerId="LiveId" clId="{55F59555-2F0C-4071-AA34-B6F9DABB735D}" dt="2025-11-16T19:28:30.945" v="2803" actId="1076"/>
          <ac:spMkLst>
            <pc:docMk/>
            <pc:sldMk cId="429428190" sldId="287"/>
            <ac:spMk id="5" creationId="{1DC5CA4F-6297-C976-C0FA-2079AD7A914A}"/>
          </ac:spMkLst>
        </pc:spChg>
        <pc:spChg chg="del">
          <ac:chgData name="Lenin Cristi" userId="2c677ca0d2fdd648" providerId="LiveId" clId="{55F59555-2F0C-4071-AA34-B6F9DABB735D}" dt="2025-11-16T18:22:59.329" v="1988" actId="478"/>
          <ac:spMkLst>
            <pc:docMk/>
            <pc:sldMk cId="429428190" sldId="287"/>
            <ac:spMk id="6" creationId="{82647F07-F39F-F7A9-02E3-F5D593373174}"/>
          </ac:spMkLst>
        </pc:spChg>
        <pc:spChg chg="del mod">
          <ac:chgData name="Lenin Cristi" userId="2c677ca0d2fdd648" providerId="LiveId" clId="{55F59555-2F0C-4071-AA34-B6F9DABB735D}" dt="2025-11-16T18:30:43.051" v="2037" actId="478"/>
          <ac:spMkLst>
            <pc:docMk/>
            <pc:sldMk cId="429428190" sldId="287"/>
            <ac:spMk id="7" creationId="{230CC3AE-E5A2-896D-E664-7106D9675D92}"/>
          </ac:spMkLst>
        </pc:spChg>
        <pc:spChg chg="del">
          <ac:chgData name="Lenin Cristi" userId="2c677ca0d2fdd648" providerId="LiveId" clId="{55F59555-2F0C-4071-AA34-B6F9DABB735D}" dt="2025-11-16T18:22:59.329" v="1988" actId="478"/>
          <ac:spMkLst>
            <pc:docMk/>
            <pc:sldMk cId="429428190" sldId="287"/>
            <ac:spMk id="11" creationId="{CE287559-97E1-7F03-317F-666A144467BD}"/>
          </ac:spMkLst>
        </pc:spChg>
        <pc:spChg chg="del">
          <ac:chgData name="Lenin Cristi" userId="2c677ca0d2fdd648" providerId="LiveId" clId="{55F59555-2F0C-4071-AA34-B6F9DABB735D}" dt="2025-11-16T18:22:59.329" v="1988" actId="478"/>
          <ac:spMkLst>
            <pc:docMk/>
            <pc:sldMk cId="429428190" sldId="287"/>
            <ac:spMk id="12" creationId="{413D317B-37D3-0169-02D9-B612F8137811}"/>
          </ac:spMkLst>
        </pc:spChg>
        <pc:spChg chg="add mod">
          <ac:chgData name="Lenin Cristi" userId="2c677ca0d2fdd648" providerId="LiveId" clId="{55F59555-2F0C-4071-AA34-B6F9DABB735D}" dt="2025-11-16T19:29:24.996" v="2819" actId="1076"/>
          <ac:spMkLst>
            <pc:docMk/>
            <pc:sldMk cId="429428190" sldId="287"/>
            <ac:spMk id="17" creationId="{9A3D2672-0F91-08AD-C0E3-A125969CCF3E}"/>
          </ac:spMkLst>
        </pc:spChg>
        <pc:spChg chg="add mod">
          <ac:chgData name="Lenin Cristi" userId="2c677ca0d2fdd648" providerId="LiveId" clId="{55F59555-2F0C-4071-AA34-B6F9DABB735D}" dt="2025-11-17T10:33:20.280" v="3186" actId="20577"/>
          <ac:spMkLst>
            <pc:docMk/>
            <pc:sldMk cId="429428190" sldId="287"/>
            <ac:spMk id="20" creationId="{D29B50F8-2019-880D-8DE1-1F60DE4968C7}"/>
          </ac:spMkLst>
        </pc:spChg>
        <pc:spChg chg="add mod">
          <ac:chgData name="Lenin Cristi" userId="2c677ca0d2fdd648" providerId="LiveId" clId="{55F59555-2F0C-4071-AA34-B6F9DABB735D}" dt="2025-11-16T19:29:32.491" v="2820" actId="1076"/>
          <ac:spMkLst>
            <pc:docMk/>
            <pc:sldMk cId="429428190" sldId="287"/>
            <ac:spMk id="25" creationId="{E549751B-3639-F227-E913-659E83C6232D}"/>
          </ac:spMkLst>
        </pc:spChg>
        <pc:picChg chg="add mod modCrop">
          <ac:chgData name="Lenin Cristi" userId="2c677ca0d2fdd648" providerId="LiveId" clId="{55F59555-2F0C-4071-AA34-B6F9DABB735D}" dt="2025-11-16T19:29:24.996" v="2819" actId="1076"/>
          <ac:picMkLst>
            <pc:docMk/>
            <pc:sldMk cId="429428190" sldId="287"/>
            <ac:picMk id="8" creationId="{8A26791C-C9AE-2CC0-6DD5-CB5043F93623}"/>
          </ac:picMkLst>
        </pc:picChg>
        <pc:picChg chg="add mod">
          <ac:chgData name="Lenin Cristi" userId="2c677ca0d2fdd648" providerId="LiveId" clId="{55F59555-2F0C-4071-AA34-B6F9DABB735D}" dt="2025-11-16T19:29:24.996" v="2819" actId="1076"/>
          <ac:picMkLst>
            <pc:docMk/>
            <pc:sldMk cId="429428190" sldId="287"/>
            <ac:picMk id="10" creationId="{725D01B3-990A-9D76-C1AB-F6D1D9964360}"/>
          </ac:picMkLst>
        </pc:picChg>
        <pc:picChg chg="add mod">
          <ac:chgData name="Lenin Cristi" userId="2c677ca0d2fdd648" providerId="LiveId" clId="{55F59555-2F0C-4071-AA34-B6F9DABB735D}" dt="2025-11-16T19:29:24.996" v="2819" actId="1076"/>
          <ac:picMkLst>
            <pc:docMk/>
            <pc:sldMk cId="429428190" sldId="287"/>
            <ac:picMk id="14" creationId="{40CF8BA5-F4AA-8838-3AD9-06B6F3EB3B92}"/>
          </ac:picMkLst>
        </pc:picChg>
        <pc:picChg chg="add mod">
          <ac:chgData name="Lenin Cristi" userId="2c677ca0d2fdd648" providerId="LiveId" clId="{55F59555-2F0C-4071-AA34-B6F9DABB735D}" dt="2025-11-16T19:29:24.996" v="2819" actId="1076"/>
          <ac:picMkLst>
            <pc:docMk/>
            <pc:sldMk cId="429428190" sldId="287"/>
            <ac:picMk id="16" creationId="{AAC206A4-1BCF-C022-FF20-17521A59E063}"/>
          </ac:picMkLst>
        </pc:picChg>
        <pc:picChg chg="add mod">
          <ac:chgData name="Lenin Cristi" userId="2c677ca0d2fdd648" providerId="LiveId" clId="{55F59555-2F0C-4071-AA34-B6F9DABB735D}" dt="2025-11-16T19:34:22.633" v="2980" actId="1076"/>
          <ac:picMkLst>
            <pc:docMk/>
            <pc:sldMk cId="429428190" sldId="287"/>
            <ac:picMk id="19" creationId="{43D850EC-594F-8992-1DFB-917DD81767DB}"/>
          </ac:picMkLst>
        </pc:picChg>
        <pc:picChg chg="add mod">
          <ac:chgData name="Lenin Cristi" userId="2c677ca0d2fdd648" providerId="LiveId" clId="{55F59555-2F0C-4071-AA34-B6F9DABB735D}" dt="2025-11-17T00:33:02.505" v="3021" actId="1076"/>
          <ac:picMkLst>
            <pc:docMk/>
            <pc:sldMk cId="429428190" sldId="287"/>
            <ac:picMk id="22" creationId="{260AD75B-FF74-14CA-5DC6-BA1981023F44}"/>
          </ac:picMkLst>
        </pc:picChg>
        <pc:picChg chg="add mod modCrop">
          <ac:chgData name="Lenin Cristi" userId="2c677ca0d2fdd648" providerId="LiveId" clId="{55F59555-2F0C-4071-AA34-B6F9DABB735D}" dt="2025-11-16T18:36:22.790" v="2176" actId="1076"/>
          <ac:picMkLst>
            <pc:docMk/>
            <pc:sldMk cId="429428190" sldId="287"/>
            <ac:picMk id="24" creationId="{66C988C0-3F79-83B3-8458-914979E3139B}"/>
          </ac:picMkLst>
        </pc:picChg>
      </pc:sldChg>
      <pc:sldChg chg="addSp delSp modSp add mod">
        <pc:chgData name="Lenin Cristi" userId="2c677ca0d2fdd648" providerId="LiveId" clId="{55F59555-2F0C-4071-AA34-B6F9DABB735D}" dt="2025-11-16T18:37:40.244" v="2196" actId="6549"/>
        <pc:sldMkLst>
          <pc:docMk/>
          <pc:sldMk cId="3676619833" sldId="288"/>
        </pc:sldMkLst>
        <pc:spChg chg="add mod">
          <ac:chgData name="Lenin Cristi" userId="2c677ca0d2fdd648" providerId="LiveId" clId="{55F59555-2F0C-4071-AA34-B6F9DABB735D}" dt="2025-11-16T18:37:40.244" v="2196" actId="6549"/>
          <ac:spMkLst>
            <pc:docMk/>
            <pc:sldMk cId="3676619833" sldId="288"/>
            <ac:spMk id="4" creationId="{56AF5D78-CE72-0DF7-0374-98E8D88E8C0D}"/>
          </ac:spMkLst>
        </pc:spChg>
        <pc:spChg chg="del">
          <ac:chgData name="Lenin Cristi" userId="2c677ca0d2fdd648" providerId="LiveId" clId="{55F59555-2F0C-4071-AA34-B6F9DABB735D}" dt="2025-11-16T18:36:49.169" v="2180" actId="478"/>
          <ac:spMkLst>
            <pc:docMk/>
            <pc:sldMk cId="3676619833" sldId="288"/>
            <ac:spMk id="5" creationId="{2E82BEB4-0407-BF75-E622-12D689B13692}"/>
          </ac:spMkLst>
        </pc:spChg>
        <pc:spChg chg="del">
          <ac:chgData name="Lenin Cristi" userId="2c677ca0d2fdd648" providerId="LiveId" clId="{55F59555-2F0C-4071-AA34-B6F9DABB735D}" dt="2025-11-16T18:36:49.169" v="2180" actId="478"/>
          <ac:spMkLst>
            <pc:docMk/>
            <pc:sldMk cId="3676619833" sldId="288"/>
            <ac:spMk id="17" creationId="{4E8F0C84-B5C4-B67B-5FB0-F9D17CA90B2C}"/>
          </ac:spMkLst>
        </pc:spChg>
        <pc:spChg chg="del">
          <ac:chgData name="Lenin Cristi" userId="2c677ca0d2fdd648" providerId="LiveId" clId="{55F59555-2F0C-4071-AA34-B6F9DABB735D}" dt="2025-11-16T18:36:49.169" v="2180" actId="478"/>
          <ac:spMkLst>
            <pc:docMk/>
            <pc:sldMk cId="3676619833" sldId="288"/>
            <ac:spMk id="20" creationId="{14AD89B7-D7C5-5A1F-F572-CAFA7FD985DC}"/>
          </ac:spMkLst>
        </pc:spChg>
        <pc:spChg chg="del">
          <ac:chgData name="Lenin Cristi" userId="2c677ca0d2fdd648" providerId="LiveId" clId="{55F59555-2F0C-4071-AA34-B6F9DABB735D}" dt="2025-11-16T18:36:49.169" v="2180" actId="478"/>
          <ac:spMkLst>
            <pc:docMk/>
            <pc:sldMk cId="3676619833" sldId="288"/>
            <ac:spMk id="25" creationId="{452D044C-AA2F-0A62-EEFA-A7764C6A2843}"/>
          </ac:spMkLst>
        </pc:spChg>
        <pc:picChg chg="del">
          <ac:chgData name="Lenin Cristi" userId="2c677ca0d2fdd648" providerId="LiveId" clId="{55F59555-2F0C-4071-AA34-B6F9DABB735D}" dt="2025-11-16T18:36:49.169" v="2180" actId="478"/>
          <ac:picMkLst>
            <pc:docMk/>
            <pc:sldMk cId="3676619833" sldId="288"/>
            <ac:picMk id="3" creationId="{0FE89CD1-DA01-82A7-FD65-B6FA2AD3D682}"/>
          </ac:picMkLst>
        </pc:picChg>
        <pc:picChg chg="add mod">
          <ac:chgData name="Lenin Cristi" userId="2c677ca0d2fdd648" providerId="LiveId" clId="{55F59555-2F0C-4071-AA34-B6F9DABB735D}" dt="2025-11-16T18:37:31.519" v="2194" actId="1076"/>
          <ac:picMkLst>
            <pc:docMk/>
            <pc:sldMk cId="3676619833" sldId="288"/>
            <ac:picMk id="7" creationId="{37EE8788-DCB9-F04F-71A3-68A1AB29CDB8}"/>
          </ac:picMkLst>
        </pc:picChg>
        <pc:picChg chg="del">
          <ac:chgData name="Lenin Cristi" userId="2c677ca0d2fdd648" providerId="LiveId" clId="{55F59555-2F0C-4071-AA34-B6F9DABB735D}" dt="2025-11-16T18:36:49.169" v="2180" actId="478"/>
          <ac:picMkLst>
            <pc:docMk/>
            <pc:sldMk cId="3676619833" sldId="288"/>
            <ac:picMk id="8" creationId="{B6BBF490-1A0A-3959-C961-24A997450762}"/>
          </ac:picMkLst>
        </pc:picChg>
        <pc:picChg chg="del">
          <ac:chgData name="Lenin Cristi" userId="2c677ca0d2fdd648" providerId="LiveId" clId="{55F59555-2F0C-4071-AA34-B6F9DABB735D}" dt="2025-11-16T18:36:49.169" v="2180" actId="478"/>
          <ac:picMkLst>
            <pc:docMk/>
            <pc:sldMk cId="3676619833" sldId="288"/>
            <ac:picMk id="14" creationId="{DA791AA1-601E-CC86-A008-81E924B1CE9B}"/>
          </ac:picMkLst>
        </pc:picChg>
        <pc:picChg chg="del">
          <ac:chgData name="Lenin Cristi" userId="2c677ca0d2fdd648" providerId="LiveId" clId="{55F59555-2F0C-4071-AA34-B6F9DABB735D}" dt="2025-11-16T18:36:49.169" v="2180" actId="478"/>
          <ac:picMkLst>
            <pc:docMk/>
            <pc:sldMk cId="3676619833" sldId="288"/>
            <ac:picMk id="16" creationId="{5CEFF916-7B2A-BF07-9267-0BCAFD4C0D12}"/>
          </ac:picMkLst>
        </pc:picChg>
        <pc:picChg chg="del">
          <ac:chgData name="Lenin Cristi" userId="2c677ca0d2fdd648" providerId="LiveId" clId="{55F59555-2F0C-4071-AA34-B6F9DABB735D}" dt="2025-11-16T18:36:49.169" v="2180" actId="478"/>
          <ac:picMkLst>
            <pc:docMk/>
            <pc:sldMk cId="3676619833" sldId="288"/>
            <ac:picMk id="19" creationId="{654B84D6-A1C7-52FB-CA49-296715D77428}"/>
          </ac:picMkLst>
        </pc:picChg>
        <pc:picChg chg="del">
          <ac:chgData name="Lenin Cristi" userId="2c677ca0d2fdd648" providerId="LiveId" clId="{55F59555-2F0C-4071-AA34-B6F9DABB735D}" dt="2025-11-16T18:36:49.169" v="2180" actId="478"/>
          <ac:picMkLst>
            <pc:docMk/>
            <pc:sldMk cId="3676619833" sldId="288"/>
            <ac:picMk id="24" creationId="{333E1D7D-E146-602A-FE90-C7EB16FBF52C}"/>
          </ac:picMkLst>
        </pc:picChg>
      </pc:sldChg>
      <pc:sldChg chg="addSp delSp modSp new del mod">
        <pc:chgData name="Lenin Cristi" userId="2c677ca0d2fdd648" providerId="LiveId" clId="{55F59555-2F0C-4071-AA34-B6F9DABB735D}" dt="2025-11-16T18:39:42.541" v="2205" actId="47"/>
        <pc:sldMkLst>
          <pc:docMk/>
          <pc:sldMk cId="1619593215" sldId="289"/>
        </pc:sldMkLst>
        <pc:picChg chg="add del mod">
          <ac:chgData name="Lenin Cristi" userId="2c677ca0d2fdd648" providerId="LiveId" clId="{55F59555-2F0C-4071-AA34-B6F9DABB735D}" dt="2025-11-16T18:39:12.541" v="2203" actId="478"/>
          <ac:picMkLst>
            <pc:docMk/>
            <pc:sldMk cId="1619593215" sldId="289"/>
            <ac:picMk id="3" creationId="{02EDC329-47D4-109E-4931-35280ED0EC01}"/>
          </ac:picMkLst>
        </pc:picChg>
      </pc:sldChg>
      <pc:sldChg chg="addSp delSp modSp add mod">
        <pc:chgData name="Lenin Cristi" userId="2c677ca0d2fdd648" providerId="LiveId" clId="{55F59555-2F0C-4071-AA34-B6F9DABB735D}" dt="2025-11-16T19:32:53.292" v="2960" actId="255"/>
        <pc:sldMkLst>
          <pc:docMk/>
          <pc:sldMk cId="3912574271" sldId="290"/>
        </pc:sldMkLst>
        <pc:spChg chg="add mod">
          <ac:chgData name="Lenin Cristi" userId="2c677ca0d2fdd648" providerId="LiveId" clId="{55F59555-2F0C-4071-AA34-B6F9DABB735D}" dt="2025-11-16T19:32:53.292" v="2960" actId="255"/>
          <ac:spMkLst>
            <pc:docMk/>
            <pc:sldMk cId="3912574271" sldId="290"/>
            <ac:spMk id="2" creationId="{398C05E2-C08E-D022-9A00-4C05E07598CF}"/>
          </ac:spMkLst>
        </pc:spChg>
        <pc:picChg chg="add mod">
          <ac:chgData name="Lenin Cristi" userId="2c677ca0d2fdd648" providerId="LiveId" clId="{55F59555-2F0C-4071-AA34-B6F9DABB735D}" dt="2025-11-16T19:32:28.171" v="2932"/>
          <ac:picMkLst>
            <pc:docMk/>
            <pc:sldMk cId="3912574271" sldId="290"/>
            <ac:picMk id="3" creationId="{AF9B8EF6-50C7-A552-2944-44B823D01304}"/>
          </ac:picMkLst>
        </pc:picChg>
        <pc:picChg chg="del">
          <ac:chgData name="Lenin Cristi" userId="2c677ca0d2fdd648" providerId="LiveId" clId="{55F59555-2F0C-4071-AA34-B6F9DABB735D}" dt="2025-11-16T19:32:27.957" v="2931" actId="478"/>
          <ac:picMkLst>
            <pc:docMk/>
            <pc:sldMk cId="3912574271" sldId="290"/>
            <ac:picMk id="28" creationId="{80B96BD2-7DE7-962E-90F7-B47300171186}"/>
          </ac:picMkLst>
        </pc:picChg>
      </pc:sldChg>
      <pc:sldChg chg="addSp delSp modSp add mod ord">
        <pc:chgData name="Lenin Cristi" userId="2c677ca0d2fdd648" providerId="LiveId" clId="{55F59555-2F0C-4071-AA34-B6F9DABB735D}" dt="2025-11-16T18:41:06.080" v="2214" actId="20577"/>
        <pc:sldMkLst>
          <pc:docMk/>
          <pc:sldMk cId="1903619181" sldId="291"/>
        </pc:sldMkLst>
        <pc:spChg chg="add mod">
          <ac:chgData name="Lenin Cristi" userId="2c677ca0d2fdd648" providerId="LiveId" clId="{55F59555-2F0C-4071-AA34-B6F9DABB735D}" dt="2025-11-16T18:41:06.080" v="2214" actId="20577"/>
          <ac:spMkLst>
            <pc:docMk/>
            <pc:sldMk cId="1903619181" sldId="291"/>
            <ac:spMk id="2" creationId="{08B8C3AD-FFBE-992F-1EB6-794DA458DB0F}"/>
          </ac:spMkLst>
        </pc:spChg>
        <pc:spChg chg="del">
          <ac:chgData name="Lenin Cristi" userId="2c677ca0d2fdd648" providerId="LiveId" clId="{55F59555-2F0C-4071-AA34-B6F9DABB735D}" dt="2025-11-16T18:40:55.455" v="2209" actId="478"/>
          <ac:spMkLst>
            <pc:docMk/>
            <pc:sldMk cId="1903619181" sldId="291"/>
            <ac:spMk id="6" creationId="{4A2C0610-EC86-A807-16BD-2759FFD593A0}"/>
          </ac:spMkLst>
        </pc:spChg>
        <pc:picChg chg="del">
          <ac:chgData name="Lenin Cristi" userId="2c677ca0d2fdd648" providerId="LiveId" clId="{55F59555-2F0C-4071-AA34-B6F9DABB735D}" dt="2025-11-16T18:40:55.455" v="2209" actId="478"/>
          <ac:picMkLst>
            <pc:docMk/>
            <pc:sldMk cId="1903619181" sldId="291"/>
            <ac:picMk id="5" creationId="{19E878B0-EE3F-CB6F-8B07-169372E12E85}"/>
          </ac:picMkLst>
        </pc:picChg>
      </pc:sldChg>
      <pc:sldChg chg="addSp modSp add mod">
        <pc:chgData name="Lenin Cristi" userId="2c677ca0d2fdd648" providerId="LiveId" clId="{55F59555-2F0C-4071-AA34-B6F9DABB735D}" dt="2025-11-16T18:50:04.854" v="2386" actId="122"/>
        <pc:sldMkLst>
          <pc:docMk/>
          <pc:sldMk cId="4211659283" sldId="292"/>
        </pc:sldMkLst>
        <pc:spChg chg="mod">
          <ac:chgData name="Lenin Cristi" userId="2c677ca0d2fdd648" providerId="LiveId" clId="{55F59555-2F0C-4071-AA34-B6F9DABB735D}" dt="2025-11-16T18:47:42.813" v="2369" actId="113"/>
          <ac:spMkLst>
            <pc:docMk/>
            <pc:sldMk cId="4211659283" sldId="292"/>
            <ac:spMk id="7" creationId="{99572D5F-3A80-F816-6786-91B9F17D6752}"/>
          </ac:spMkLst>
        </pc:spChg>
        <pc:spChg chg="add mod">
          <ac:chgData name="Lenin Cristi" userId="2c677ca0d2fdd648" providerId="LiveId" clId="{55F59555-2F0C-4071-AA34-B6F9DABB735D}" dt="2025-11-16T18:50:04.854" v="2386" actId="122"/>
          <ac:spMkLst>
            <pc:docMk/>
            <pc:sldMk cId="4211659283" sldId="292"/>
            <ac:spMk id="9" creationId="{4BE5653C-7B56-99B1-A908-E653914BE832}"/>
          </ac:spMkLst>
        </pc:spChg>
      </pc:sldChg>
      <pc:sldChg chg="addSp delSp modSp add mod">
        <pc:chgData name="Lenin Cristi" userId="2c677ca0d2fdd648" providerId="LiveId" clId="{55F59555-2F0C-4071-AA34-B6F9DABB735D}" dt="2025-11-16T18:56:44.331" v="2417"/>
        <pc:sldMkLst>
          <pc:docMk/>
          <pc:sldMk cId="1421967458" sldId="293"/>
        </pc:sldMkLst>
        <pc:spChg chg="add mod">
          <ac:chgData name="Lenin Cristi" userId="2c677ca0d2fdd648" providerId="LiveId" clId="{55F59555-2F0C-4071-AA34-B6F9DABB735D}" dt="2025-11-16T18:44:48.037" v="2331" actId="6549"/>
          <ac:spMkLst>
            <pc:docMk/>
            <pc:sldMk cId="1421967458" sldId="293"/>
            <ac:spMk id="4" creationId="{3CED6872-E5CE-1CAD-E710-88ECDF91FC15}"/>
          </ac:spMkLst>
        </pc:spChg>
        <pc:spChg chg="mod">
          <ac:chgData name="Lenin Cristi" userId="2c677ca0d2fdd648" providerId="LiveId" clId="{55F59555-2F0C-4071-AA34-B6F9DABB735D}" dt="2025-11-16T18:47:37.541" v="2368" actId="113"/>
          <ac:spMkLst>
            <pc:docMk/>
            <pc:sldMk cId="1421967458" sldId="293"/>
            <ac:spMk id="7" creationId="{71705686-04D6-EA68-6479-674D67F07F2E}"/>
          </ac:spMkLst>
        </pc:spChg>
        <pc:spChg chg="add mod">
          <ac:chgData name="Lenin Cristi" userId="2c677ca0d2fdd648" providerId="LiveId" clId="{55F59555-2F0C-4071-AA34-B6F9DABB735D}" dt="2025-11-16T18:44:29.636" v="2326" actId="1076"/>
          <ac:spMkLst>
            <pc:docMk/>
            <pc:sldMk cId="1421967458" sldId="293"/>
            <ac:spMk id="20" creationId="{1BD0D986-3546-C745-0032-F43903FE6808}"/>
          </ac:spMkLst>
        </pc:spChg>
        <pc:spChg chg="add mod">
          <ac:chgData name="Lenin Cristi" userId="2c677ca0d2fdd648" providerId="LiveId" clId="{55F59555-2F0C-4071-AA34-B6F9DABB735D}" dt="2025-11-16T18:44:29.636" v="2326" actId="1076"/>
          <ac:spMkLst>
            <pc:docMk/>
            <pc:sldMk cId="1421967458" sldId="293"/>
            <ac:spMk id="21" creationId="{351AE021-7E31-44B8-A969-6028A3872E56}"/>
          </ac:spMkLst>
        </pc:spChg>
        <pc:spChg chg="add mod">
          <ac:chgData name="Lenin Cristi" userId="2c677ca0d2fdd648" providerId="LiveId" clId="{55F59555-2F0C-4071-AA34-B6F9DABB735D}" dt="2025-11-16T18:44:29.636" v="2326" actId="1076"/>
          <ac:spMkLst>
            <pc:docMk/>
            <pc:sldMk cId="1421967458" sldId="293"/>
            <ac:spMk id="22" creationId="{1892E5E6-E2CD-6352-83EC-5C2E8985AB7B}"/>
          </ac:spMkLst>
        </pc:spChg>
        <pc:spChg chg="add del mod">
          <ac:chgData name="Lenin Cristi" userId="2c677ca0d2fdd648" providerId="LiveId" clId="{55F59555-2F0C-4071-AA34-B6F9DABB735D}" dt="2025-11-16T18:56:44.027" v="2416" actId="478"/>
          <ac:spMkLst>
            <pc:docMk/>
            <pc:sldMk cId="1421967458" sldId="293"/>
            <ac:spMk id="24" creationId="{7F8138A9-1507-3431-3DB9-58250C54CD0F}"/>
          </ac:spMkLst>
        </pc:spChg>
        <pc:spChg chg="add mod">
          <ac:chgData name="Lenin Cristi" userId="2c677ca0d2fdd648" providerId="LiveId" clId="{55F59555-2F0C-4071-AA34-B6F9DABB735D}" dt="2025-11-16T18:46:47.718" v="2364" actId="1076"/>
          <ac:spMkLst>
            <pc:docMk/>
            <pc:sldMk cId="1421967458" sldId="293"/>
            <ac:spMk id="25" creationId="{A7666D3A-8DEC-1D21-F46B-72B938B8E958}"/>
          </ac:spMkLst>
        </pc:spChg>
        <pc:spChg chg="add mod">
          <ac:chgData name="Lenin Cristi" userId="2c677ca0d2fdd648" providerId="LiveId" clId="{55F59555-2F0C-4071-AA34-B6F9DABB735D}" dt="2025-11-16T18:56:44.331" v="2417"/>
          <ac:spMkLst>
            <pc:docMk/>
            <pc:sldMk cId="1421967458" sldId="293"/>
            <ac:spMk id="26" creationId="{467B4938-8FCF-F4B0-C7E5-1113AAB2E911}"/>
          </ac:spMkLst>
        </pc:spChg>
        <pc:cxnChg chg="add mod">
          <ac:chgData name="Lenin Cristi" userId="2c677ca0d2fdd648" providerId="LiveId" clId="{55F59555-2F0C-4071-AA34-B6F9DABB735D}" dt="2025-11-16T18:42:37.132" v="2218"/>
          <ac:cxnSpMkLst>
            <pc:docMk/>
            <pc:sldMk cId="1421967458" sldId="293"/>
            <ac:cxnSpMk id="9" creationId="{3AFB4168-B659-7353-92B0-9525358D1DC9}"/>
          </ac:cxnSpMkLst>
        </pc:cxnChg>
        <pc:cxnChg chg="add mod">
          <ac:chgData name="Lenin Cristi" userId="2c677ca0d2fdd648" providerId="LiveId" clId="{55F59555-2F0C-4071-AA34-B6F9DABB735D}" dt="2025-11-16T18:44:43.164" v="2328" actId="1076"/>
          <ac:cxnSpMkLst>
            <pc:docMk/>
            <pc:sldMk cId="1421967458" sldId="293"/>
            <ac:cxnSpMk id="23" creationId="{A2692ABA-D4A4-AD15-3015-27203129DDAD}"/>
          </ac:cxnSpMkLst>
        </pc:cxnChg>
      </pc:sldChg>
      <pc:sldChg chg="addSp modSp add mod">
        <pc:chgData name="Lenin Cristi" userId="2c677ca0d2fdd648" providerId="LiveId" clId="{55F59555-2F0C-4071-AA34-B6F9DABB735D}" dt="2025-11-16T18:49:59.713" v="2385" actId="1076"/>
        <pc:sldMkLst>
          <pc:docMk/>
          <pc:sldMk cId="404413240" sldId="294"/>
        </pc:sldMkLst>
        <pc:spChg chg="add mod">
          <ac:chgData name="Lenin Cristi" userId="2c677ca0d2fdd648" providerId="LiveId" clId="{55F59555-2F0C-4071-AA34-B6F9DABB735D}" dt="2025-11-16T18:49:59.713" v="2385" actId="1076"/>
          <ac:spMkLst>
            <pc:docMk/>
            <pc:sldMk cId="404413240" sldId="294"/>
            <ac:spMk id="31" creationId="{F5EC6821-3016-625B-20BF-74631DC103BA}"/>
          </ac:spMkLst>
        </pc:spChg>
      </pc:sldChg>
      <pc:sldChg chg="addSp modSp add mod ord modShow">
        <pc:chgData name="Lenin Cristi" userId="2c677ca0d2fdd648" providerId="LiveId" clId="{55F59555-2F0C-4071-AA34-B6F9DABB735D}" dt="2025-11-17T10:17:56.136" v="3022" actId="729"/>
        <pc:sldMkLst>
          <pc:docMk/>
          <pc:sldMk cId="866511492" sldId="295"/>
        </pc:sldMkLst>
        <pc:spChg chg="add mod">
          <ac:chgData name="Lenin Cristi" userId="2c677ca0d2fdd648" providerId="LiveId" clId="{55F59555-2F0C-4071-AA34-B6F9DABB735D}" dt="2025-11-16T18:55:08.842" v="2412" actId="1036"/>
          <ac:spMkLst>
            <pc:docMk/>
            <pc:sldMk cId="866511492" sldId="295"/>
            <ac:spMk id="2" creationId="{22CD12C1-46D1-1262-C5A5-62679EFA8D7E}"/>
          </ac:spMkLst>
        </pc:spChg>
      </pc:sldChg>
      <pc:sldChg chg="add mod ord modShow">
        <pc:chgData name="Lenin Cristi" userId="2c677ca0d2fdd648" providerId="LiveId" clId="{55F59555-2F0C-4071-AA34-B6F9DABB735D}" dt="2025-11-17T10:17:56.136" v="3022" actId="729"/>
        <pc:sldMkLst>
          <pc:docMk/>
          <pc:sldMk cId="155889751" sldId="296"/>
        </pc:sldMkLst>
      </pc:sldChg>
      <pc:sldChg chg="add mod modShow">
        <pc:chgData name="Lenin Cristi" userId="2c677ca0d2fdd648" providerId="LiveId" clId="{55F59555-2F0C-4071-AA34-B6F9DABB735D}" dt="2025-11-17T10:18:04.490" v="3023" actId="729"/>
        <pc:sldMkLst>
          <pc:docMk/>
          <pc:sldMk cId="2456333168" sldId="297"/>
        </pc:sldMkLst>
      </pc:sldChg>
      <pc:sldChg chg="addSp delSp modSp add mod">
        <pc:chgData name="Lenin Cristi" userId="2c677ca0d2fdd648" providerId="LiveId" clId="{55F59555-2F0C-4071-AA34-B6F9DABB735D}" dt="2025-11-16T19:20:44.238" v="2686" actId="1076"/>
        <pc:sldMkLst>
          <pc:docMk/>
          <pc:sldMk cId="3775641086" sldId="298"/>
        </pc:sldMkLst>
        <pc:spChg chg="del">
          <ac:chgData name="Lenin Cristi" userId="2c677ca0d2fdd648" providerId="LiveId" clId="{55F59555-2F0C-4071-AA34-B6F9DABB735D}" dt="2025-11-16T19:07:11.507" v="2523" actId="478"/>
          <ac:spMkLst>
            <pc:docMk/>
            <pc:sldMk cId="3775641086" sldId="298"/>
            <ac:spMk id="2" creationId="{3837AD24-3862-5A50-40E9-D012E62BE13E}"/>
          </ac:spMkLst>
        </pc:spChg>
        <pc:spChg chg="add mod">
          <ac:chgData name="Lenin Cristi" userId="2c677ca0d2fdd648" providerId="LiveId" clId="{55F59555-2F0C-4071-AA34-B6F9DABB735D}" dt="2025-11-16T19:04:42.113" v="2501" actId="1076"/>
          <ac:spMkLst>
            <pc:docMk/>
            <pc:sldMk cId="3775641086" sldId="298"/>
            <ac:spMk id="6" creationId="{7466BFC1-6C91-6B49-729B-59EB50F71772}"/>
          </ac:spMkLst>
        </pc:spChg>
        <pc:spChg chg="add del mod">
          <ac:chgData name="Lenin Cristi" userId="2c677ca0d2fdd648" providerId="LiveId" clId="{55F59555-2F0C-4071-AA34-B6F9DABB735D}" dt="2025-11-16T19:04:23.764" v="2492"/>
          <ac:spMkLst>
            <pc:docMk/>
            <pc:sldMk cId="3775641086" sldId="298"/>
            <ac:spMk id="7" creationId="{CA6C33E2-0115-736B-053C-2838CDBDA1D4}"/>
          </ac:spMkLst>
        </pc:spChg>
        <pc:spChg chg="del">
          <ac:chgData name="Lenin Cristi" userId="2c677ca0d2fdd648" providerId="LiveId" clId="{55F59555-2F0C-4071-AA34-B6F9DABB735D}" dt="2025-11-16T19:02:41.548" v="2461" actId="478"/>
          <ac:spMkLst>
            <pc:docMk/>
            <pc:sldMk cId="3775641086" sldId="298"/>
            <ac:spMk id="8" creationId="{616FEE1C-77EA-B814-5C81-EE5BE9798CD1}"/>
          </ac:spMkLst>
        </pc:spChg>
        <pc:spChg chg="del">
          <ac:chgData name="Lenin Cristi" userId="2c677ca0d2fdd648" providerId="LiveId" clId="{55F59555-2F0C-4071-AA34-B6F9DABB735D}" dt="2025-11-16T19:02:41.548" v="2461" actId="478"/>
          <ac:spMkLst>
            <pc:docMk/>
            <pc:sldMk cId="3775641086" sldId="298"/>
            <ac:spMk id="9" creationId="{594BA350-7A3B-23B7-2FB4-C6DF02BF0463}"/>
          </ac:spMkLst>
        </pc:spChg>
        <pc:spChg chg="add mod">
          <ac:chgData name="Lenin Cristi" userId="2c677ca0d2fdd648" providerId="LiveId" clId="{55F59555-2F0C-4071-AA34-B6F9DABB735D}" dt="2025-11-16T19:04:47.498" v="2503" actId="14100"/>
          <ac:spMkLst>
            <pc:docMk/>
            <pc:sldMk cId="3775641086" sldId="298"/>
            <ac:spMk id="11" creationId="{0AD400C5-2342-2EDF-2D4B-FEB494B02C82}"/>
          </ac:spMkLst>
        </pc:spChg>
        <pc:spChg chg="add del mod">
          <ac:chgData name="Lenin Cristi" userId="2c677ca0d2fdd648" providerId="LiveId" clId="{55F59555-2F0C-4071-AA34-B6F9DABB735D}" dt="2025-11-16T19:12:01.155" v="2568" actId="478"/>
          <ac:spMkLst>
            <pc:docMk/>
            <pc:sldMk cId="3775641086" sldId="298"/>
            <ac:spMk id="12" creationId="{F2884462-13C2-BE00-43D5-2EF7C350F60E}"/>
          </ac:spMkLst>
        </pc:spChg>
        <pc:spChg chg="add del mod">
          <ac:chgData name="Lenin Cristi" userId="2c677ca0d2fdd648" providerId="LiveId" clId="{55F59555-2F0C-4071-AA34-B6F9DABB735D}" dt="2025-11-16T19:10:18.930" v="2560" actId="478"/>
          <ac:spMkLst>
            <pc:docMk/>
            <pc:sldMk cId="3775641086" sldId="298"/>
            <ac:spMk id="14" creationId="{91E6A81E-C7E4-1E5B-268B-0AE42D268BFF}"/>
          </ac:spMkLst>
        </pc:spChg>
        <pc:spChg chg="add del mod">
          <ac:chgData name="Lenin Cristi" userId="2c677ca0d2fdd648" providerId="LiveId" clId="{55F59555-2F0C-4071-AA34-B6F9DABB735D}" dt="2025-11-16T19:05:49.420" v="2517"/>
          <ac:spMkLst>
            <pc:docMk/>
            <pc:sldMk cId="3775641086" sldId="298"/>
            <ac:spMk id="15" creationId="{80308A1E-5B64-70A9-1A80-EE89CCCC4C70}"/>
          </ac:spMkLst>
        </pc:spChg>
        <pc:spChg chg="add mod">
          <ac:chgData name="Lenin Cristi" userId="2c677ca0d2fdd648" providerId="LiveId" clId="{55F59555-2F0C-4071-AA34-B6F9DABB735D}" dt="2025-11-16T19:20:44.238" v="2686" actId="1076"/>
          <ac:spMkLst>
            <pc:docMk/>
            <pc:sldMk cId="3775641086" sldId="298"/>
            <ac:spMk id="16" creationId="{D6978EB9-A616-72BB-FEE5-5C0290A74D45}"/>
          </ac:spMkLst>
        </pc:spChg>
        <pc:picChg chg="add mod">
          <ac:chgData name="Lenin Cristi" userId="2c677ca0d2fdd648" providerId="LiveId" clId="{55F59555-2F0C-4071-AA34-B6F9DABB735D}" dt="2025-11-16T19:03:20.472" v="2466" actId="1076"/>
          <ac:picMkLst>
            <pc:docMk/>
            <pc:sldMk cId="3775641086" sldId="298"/>
            <ac:picMk id="4" creationId="{3DED44A9-EFB6-775C-53C3-C99F983112DD}"/>
          </ac:picMkLst>
        </pc:picChg>
        <pc:picChg chg="add del mod">
          <ac:chgData name="Lenin Cristi" userId="2c677ca0d2fdd648" providerId="LiveId" clId="{55F59555-2F0C-4071-AA34-B6F9DABB735D}" dt="2025-11-16T19:19:52.063" v="2684" actId="478"/>
          <ac:picMkLst>
            <pc:docMk/>
            <pc:sldMk cId="3775641086" sldId="298"/>
            <ac:picMk id="17" creationId="{DE5046EF-D978-230A-216F-18FCECFA8680}"/>
          </ac:picMkLst>
        </pc:picChg>
        <pc:picChg chg="add mod">
          <ac:chgData name="Lenin Cristi" userId="2c677ca0d2fdd648" providerId="LiveId" clId="{55F59555-2F0C-4071-AA34-B6F9DABB735D}" dt="2025-11-16T19:19:52.307" v="2685"/>
          <ac:picMkLst>
            <pc:docMk/>
            <pc:sldMk cId="3775641086" sldId="298"/>
            <ac:picMk id="18" creationId="{B12174B0-D162-961A-5E9C-E44EB70B7BCA}"/>
          </ac:picMkLst>
        </pc:picChg>
        <pc:picChg chg="del">
          <ac:chgData name="Lenin Cristi" userId="2c677ca0d2fdd648" providerId="LiveId" clId="{55F59555-2F0C-4071-AA34-B6F9DABB735D}" dt="2025-11-16T19:02:38.233" v="2460" actId="478"/>
          <ac:picMkLst>
            <pc:docMk/>
            <pc:sldMk cId="3775641086" sldId="298"/>
            <ac:picMk id="28" creationId="{CD226C80-3770-3551-F122-EE77219D840A}"/>
          </ac:picMkLst>
        </pc:picChg>
      </pc:sldChg>
      <pc:sldChg chg="addSp delSp modSp add mod">
        <pc:chgData name="Lenin Cristi" userId="2c677ca0d2fdd648" providerId="LiveId" clId="{55F59555-2F0C-4071-AA34-B6F9DABB735D}" dt="2025-11-16T19:20:50.710" v="2687" actId="1076"/>
        <pc:sldMkLst>
          <pc:docMk/>
          <pc:sldMk cId="2511747914" sldId="299"/>
        </pc:sldMkLst>
        <pc:spChg chg="add mod">
          <ac:chgData name="Lenin Cristi" userId="2c677ca0d2fdd648" providerId="LiveId" clId="{55F59555-2F0C-4071-AA34-B6F9DABB735D}" dt="2025-11-16T19:20:50.710" v="2687" actId="1076"/>
          <ac:spMkLst>
            <pc:docMk/>
            <pc:sldMk cId="2511747914" sldId="299"/>
            <ac:spMk id="3" creationId="{546EA90C-EC14-2A52-AB4B-40479B7D5CFA}"/>
          </ac:spMkLst>
        </pc:spChg>
        <pc:spChg chg="add del mod">
          <ac:chgData name="Lenin Cristi" userId="2c677ca0d2fdd648" providerId="LiveId" clId="{55F59555-2F0C-4071-AA34-B6F9DABB735D}" dt="2025-11-16T19:15:09.216" v="2667"/>
          <ac:spMkLst>
            <pc:docMk/>
            <pc:sldMk cId="2511747914" sldId="299"/>
            <ac:spMk id="5" creationId="{62728BD6-8608-22DB-4C43-EA6BF8920D58}"/>
          </ac:spMkLst>
        </pc:spChg>
        <pc:spChg chg="del">
          <ac:chgData name="Lenin Cristi" userId="2c677ca0d2fdd648" providerId="LiveId" clId="{55F59555-2F0C-4071-AA34-B6F9DABB735D}" dt="2025-11-16T19:12:06.475" v="2570" actId="478"/>
          <ac:spMkLst>
            <pc:docMk/>
            <pc:sldMk cId="2511747914" sldId="299"/>
            <ac:spMk id="16" creationId="{6075A64A-7718-090A-CE7E-3CA9A5C60DC8}"/>
          </ac:spMkLst>
        </pc:spChg>
        <pc:picChg chg="add mod">
          <ac:chgData name="Lenin Cristi" userId="2c677ca0d2fdd648" providerId="LiveId" clId="{55F59555-2F0C-4071-AA34-B6F9DABB735D}" dt="2025-11-16T19:19:14.263" v="2679" actId="14100"/>
          <ac:picMkLst>
            <pc:docMk/>
            <pc:sldMk cId="2511747914" sldId="299"/>
            <ac:picMk id="8" creationId="{B70AF0FB-C93F-6ECE-1323-AC4361CA2D08}"/>
          </ac:picMkLst>
        </pc:picChg>
      </pc:sldChg>
      <pc:sldChg chg="addSp delSp modSp add mod">
        <pc:chgData name="Lenin Cristi" userId="2c677ca0d2fdd648" providerId="LiveId" clId="{55F59555-2F0C-4071-AA34-B6F9DABB735D}" dt="2025-11-16T19:27:30.881" v="2798" actId="478"/>
        <pc:sldMkLst>
          <pc:docMk/>
          <pc:sldMk cId="1129950418" sldId="300"/>
        </pc:sldMkLst>
        <pc:spChg chg="add mod">
          <ac:chgData name="Lenin Cristi" userId="2c677ca0d2fdd648" providerId="LiveId" clId="{55F59555-2F0C-4071-AA34-B6F9DABB735D}" dt="2025-11-16T19:25:16.993" v="2752" actId="1076"/>
          <ac:spMkLst>
            <pc:docMk/>
            <pc:sldMk cId="1129950418" sldId="300"/>
            <ac:spMk id="4" creationId="{8C409C48-CDD5-AAB2-42D1-7FD5C132F45F}"/>
          </ac:spMkLst>
        </pc:spChg>
        <pc:spChg chg="add del mod">
          <ac:chgData name="Lenin Cristi" userId="2c677ca0d2fdd648" providerId="LiveId" clId="{55F59555-2F0C-4071-AA34-B6F9DABB735D}" dt="2025-11-16T19:27:30.881" v="2798" actId="478"/>
          <ac:spMkLst>
            <pc:docMk/>
            <pc:sldMk cId="1129950418" sldId="300"/>
            <ac:spMk id="18" creationId="{6A8CCFA9-7A12-A436-4B43-00F1A9C2C82B}"/>
          </ac:spMkLst>
        </pc:spChg>
        <pc:spChg chg="add del mod">
          <ac:chgData name="Lenin Cristi" userId="2c677ca0d2fdd648" providerId="LiveId" clId="{55F59555-2F0C-4071-AA34-B6F9DABB735D}" dt="2025-11-16T19:27:29.050" v="2797" actId="478"/>
          <ac:spMkLst>
            <pc:docMk/>
            <pc:sldMk cId="1129950418" sldId="300"/>
            <ac:spMk id="19" creationId="{CDEE4C4F-5D46-659E-BEE2-6F8C8E26B9B2}"/>
          </ac:spMkLst>
        </pc:spChg>
        <pc:picChg chg="mod">
          <ac:chgData name="Lenin Cristi" userId="2c677ca0d2fdd648" providerId="LiveId" clId="{55F59555-2F0C-4071-AA34-B6F9DABB735D}" dt="2025-11-16T19:27:22.765" v="2795" actId="1076"/>
          <ac:picMkLst>
            <pc:docMk/>
            <pc:sldMk cId="1129950418" sldId="300"/>
            <ac:picMk id="8" creationId="{16E32AE2-711C-0776-E7FD-19496EAB4DE2}"/>
          </ac:picMkLst>
        </pc:picChg>
        <pc:cxnChg chg="add mod">
          <ac:chgData name="Lenin Cristi" userId="2c677ca0d2fdd648" providerId="LiveId" clId="{55F59555-2F0C-4071-AA34-B6F9DABB735D}" dt="2025-11-16T19:26:39.911" v="2772" actId="14100"/>
          <ac:cxnSpMkLst>
            <pc:docMk/>
            <pc:sldMk cId="1129950418" sldId="300"/>
            <ac:cxnSpMk id="6" creationId="{97703AEF-BA2F-B83C-3D93-64CABD45EDA1}"/>
          </ac:cxnSpMkLst>
        </pc:cxnChg>
        <pc:cxnChg chg="add mod">
          <ac:chgData name="Lenin Cristi" userId="2c677ca0d2fdd648" providerId="LiveId" clId="{55F59555-2F0C-4071-AA34-B6F9DABB735D}" dt="2025-11-16T19:26:19.245" v="2771" actId="14100"/>
          <ac:cxnSpMkLst>
            <pc:docMk/>
            <pc:sldMk cId="1129950418" sldId="300"/>
            <ac:cxnSpMk id="7" creationId="{4822FE8C-5A78-9DCD-2B74-CCBB436E7CE9}"/>
          </ac:cxnSpMkLst>
        </pc:cxnChg>
        <pc:cxnChg chg="add mod">
          <ac:chgData name="Lenin Cristi" userId="2c677ca0d2fdd648" providerId="LiveId" clId="{55F59555-2F0C-4071-AA34-B6F9DABB735D}" dt="2025-11-16T19:26:11.132" v="2769" actId="14100"/>
          <ac:cxnSpMkLst>
            <pc:docMk/>
            <pc:sldMk cId="1129950418" sldId="300"/>
            <ac:cxnSpMk id="12" creationId="{249DEDED-23ED-8D02-DCDF-482DFA188A46}"/>
          </ac:cxnSpMkLst>
        </pc:cxnChg>
      </pc:sldChg>
      <pc:sldChg chg="modSp add mod">
        <pc:chgData name="Lenin Cristi" userId="2c677ca0d2fdd648" providerId="LiveId" clId="{55F59555-2F0C-4071-AA34-B6F9DABB735D}" dt="2025-11-17T10:26:19.731" v="3088" actId="20577"/>
        <pc:sldMkLst>
          <pc:docMk/>
          <pc:sldMk cId="1734153194" sldId="301"/>
        </pc:sldMkLst>
        <pc:spChg chg="mod">
          <ac:chgData name="Lenin Cristi" userId="2c677ca0d2fdd648" providerId="LiveId" clId="{55F59555-2F0C-4071-AA34-B6F9DABB735D}" dt="2025-11-17T10:26:19.731" v="3088" actId="20577"/>
          <ac:spMkLst>
            <pc:docMk/>
            <pc:sldMk cId="1734153194" sldId="301"/>
            <ac:spMk id="6" creationId="{C07FFC6C-8B94-0EE7-2400-2D4EAC91E1A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B3E8-A0A1-4141-B3F9-E17C3EB2B354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ABD9C-517D-4681-8385-84FED4B225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363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Trabalho com desenvolvimento de software a quase vinte anos, com arquitetura de sistemas seguros centrados em dados a pelo menos dez e especificamente no desenvolvimento de soluções de IA de ponta a ponta a cerca de sete.</a:t>
            </a:r>
          </a:p>
          <a:p>
            <a:endParaRPr lang="pt-BR" dirty="0"/>
          </a:p>
          <a:p>
            <a:r>
              <a:rPr lang="pt-BR" dirty="0"/>
              <a:t>Tenho conhecimentos sólidos em desenvolvimento em várias linguagens, </a:t>
            </a:r>
            <a:r>
              <a:rPr lang="pt-BR" dirty="0" err="1"/>
              <a:t>multiparadigma</a:t>
            </a:r>
            <a:r>
              <a:rPr lang="pt-BR" dirty="0"/>
              <a:t>, multiplataforma, em nuvem e híbrido, facilidade com múltiplas plataformas de dados e no desenho de soluções de missão crítica com requisitos complexos.</a:t>
            </a:r>
          </a:p>
          <a:p>
            <a:endParaRPr lang="pt-BR" dirty="0"/>
          </a:p>
          <a:p>
            <a:r>
              <a:rPr lang="pt-BR" dirty="0"/>
              <a:t>Desenvolvi soluções de IA para os segmentos de energia, petroquímica, governo e saúde. Desenhei e implementei esteiras de produtos de IA/ML (</a:t>
            </a:r>
            <a:r>
              <a:rPr lang="pt-BR" dirty="0" err="1"/>
              <a:t>MLOps</a:t>
            </a:r>
            <a:r>
              <a:rPr lang="pt-BR" dirty="0"/>
              <a:t>) que cobrem desde a coleta e o processamento de dados, a modelagem e o treinamento de modelos, o provisionamento e integração dos pontos de consumo até ao acompanhamento posterior da solução usando recursos modernos de detecção de </a:t>
            </a:r>
            <a:r>
              <a:rPr lang="pt-BR" dirty="0" err="1"/>
              <a:t>drift</a:t>
            </a:r>
            <a:r>
              <a:rPr lang="pt-BR" dirty="0"/>
              <a:t>, responsabilidade, honestidade e explicabilidade.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ABD9C-517D-4681-8385-84FED4B225C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5429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7FEB9-4813-C37D-890B-50D4EAE847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E4EDB12-7C2D-B579-A798-1CA16E3F33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DA85ADD-E205-2B59-49B0-F945B4419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AB965D-2561-7530-8E47-249C142EB0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ABD9C-517D-4681-8385-84FED4B225CD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300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D5657-A991-6D03-98EF-B609534E1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DDC774A-B7DB-A16E-F0BC-2484D6E93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0B443EB-2775-51FB-DFAA-0C452566B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AB0638-8334-36F9-54D2-7FB9E57487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ABD9C-517D-4681-8385-84FED4B225CD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431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ABD9C-517D-4681-8385-84FED4B225C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939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5732F-B09F-1A85-298A-662D4A663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F579E77-2C0C-67C8-31FF-EE42842FA9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F5862F6-4449-BE79-3D99-8E5F410CA6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9ECD86-8D55-774B-0AF3-A67B335ADA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ABD9C-517D-4681-8385-84FED4B225C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45989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A02200-508A-B9BC-64FF-3AD9133AE9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C0C726F-038B-964E-753C-39471E8A4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0828537-7578-9DE2-3228-BE8ABC27B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FB39891-AB3B-B91F-A788-3C802FEC52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ABD9C-517D-4681-8385-84FED4B225C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74577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66D57-E50F-9F7A-9621-30F49A615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7568206-2B82-62BB-271B-F9C9B85E7A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FBF6C29-56CA-B77E-EF8D-643A9ABD52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600E8E2-7E8E-0C72-E565-A4FCA93681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ABD9C-517D-4681-8385-84FED4B225CD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924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F0383-BAC6-17FE-525B-B0AFB98E0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4C463697-26FC-B416-8382-99882490B8D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1CE364B-56CC-392A-E329-508777E594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BCB34E7-5BB0-6B9D-350E-F03D938A9B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ABD9C-517D-4681-8385-84FED4B225C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74195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BFED-50CE-ABBE-FDB8-258475B1A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BBF6AB13-119F-BBD1-4A3A-90535C3E3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5C72F94-EB02-E826-D91C-1D02964D6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C55387-2534-2F02-750A-9F18076A0A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ABD9C-517D-4681-8385-84FED4B225C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70506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ADF39-2D8F-1A71-A326-57D4CA5D2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40C2F66-E03C-9420-CA5D-C754EC85E2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C81088A-E6AE-4562-DF55-F51DF04A69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A0FAFB4-45F0-CFAE-DFE0-09606F7121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ABD9C-517D-4681-8385-84FED4B225CD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8226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35853-DE49-7DE0-7C10-7E187D57F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475C61C-579E-0E6A-DBDE-1A11E1CE64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C8B160F-91D3-087C-F1E3-2BF1639C96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F1AEA4-EE31-6D4B-D5AA-358EF03C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ABD9C-517D-4681-8385-84FED4B225CD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7385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BD1FD-C748-9F6D-0C1F-0816C6409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67FF89-C3D6-0F3C-BF34-E0600F9CD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97531D-73A7-416A-E309-DEFF89791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7BA46F-4880-A49C-AB6D-0AFC2305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9A610F-9C4E-5BD7-7E74-30DBFE8B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252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62594-FFA1-0587-A034-B59EFC29D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A7D7D8A-454D-DFE2-C000-8C3BDA19F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2FB62F-6A75-42DB-DF49-B0219D5BB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196F05-4B06-9C4E-4328-BEA98899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05C67D-13F3-1D94-F636-B6362452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561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EFA10C-A856-6D9B-A0DA-4A793E1A6A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BD1E5A-AB8C-B685-F7EC-75A370271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F577B2-067C-1AA4-9B49-A90ADF2E3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ECBDDE-BCDB-D884-488A-153F5513E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132FD5-673E-CF87-2870-CE358EC55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9945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3215F-ED9E-1BDB-CE90-FF938BE5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688469-4363-049B-3141-3FC645428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294BF5-7F66-FC71-6D8A-D045B6C47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207A97-AA78-A714-201E-0E038EC1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7AD3E5-BE2E-E3D4-2ED1-06130AEAB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73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94673-E636-A4C6-EA48-75E29A2F3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A33137-EF8E-C6FD-9084-7C0024A2E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A67398-C04E-E78F-0FB3-428DA7DA4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A1D7D2-349A-C1DD-84AA-573673AE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17275B-4C02-3C5B-DB1D-7F570640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271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5C3C0-BA7D-7C65-80BC-12BBB795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7A0747-739A-C6CC-22C3-59A3D9C65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937DBD-7CB4-02EC-E2CB-570FFDC9E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783F28-B369-DCFB-E462-949BB71F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4D6763-98B0-5821-EB33-3485FF24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F8F086E-F51C-0C5D-257E-2C965449A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413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AAB21-3F25-3660-3044-9E38EDAD8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8D67FF-B6F7-8A2C-621C-4E1A2FBC6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1F542F0-59E2-4670-B7A0-3D33C0EFF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DACA9A4-CBEA-AA30-46F0-96B37EDBC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EF8CB30-2D50-379B-257D-7B34405EA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3714FDE-9E42-20F1-C5C0-65272A3C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EAC671F-8226-80D4-0AE0-DA3CEC1E3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668B5BB-9706-9337-B9C1-51606EA3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83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D5EF3-25A8-55D8-1AFA-94751683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370E75-D868-534C-FDC8-8DE2720B0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29E493-D14A-8281-A61A-2DAF07CF0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A233E35-272D-D818-3151-55F7EF93A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680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F2B7CB0-FF71-8C7C-5A71-6EFC3E0BA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7A0D571-D776-F1BD-8A81-88AAB9319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05533E-FFF8-B3D2-725F-9A3EE866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956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0EBA5-6F3A-4497-1041-3983F183F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A3C7E9-5054-2078-4902-DCC57F821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9956913-56E2-570E-5B17-3FAB046D9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461111C-4675-2984-B56E-1C6381B75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5476786-0A2D-92CA-4CA7-93860FD0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A69C04-811A-036B-93FA-B3200144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857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895A8-4FFE-2CE3-B6B2-32A450AC7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CFB93E0-1848-1360-E858-069F1922E9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B5BF17-220A-DDD1-360C-39BA1D26B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F5A12E-CE7D-4742-8D62-E46402716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6930A10-0617-1378-6535-57A08558C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9B97CF-919A-B13D-C6D5-553CA8E3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165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3C1C04-E683-FBBD-A9E3-E77081876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2BBAB9-41B4-4FC2-4788-4235DF622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2BE556-7CD1-17FF-83EC-06176B231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0CC8FB-1C70-8622-D56C-DFF3CE9BE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22C3FC-E684-10E9-C758-953F90FA4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122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2.png"/><Relationship Id="rId7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0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openxmlformats.org/officeDocument/2006/relationships/image" Target="../media/image20.jpg"/><Relationship Id="rId4" Type="http://schemas.openxmlformats.org/officeDocument/2006/relationships/image" Target="../media/image14.jpe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80FE4-9B2A-D231-0413-D0E9502A2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8B8C3AD-FFBE-992F-1EB6-794DA458DB0F}"/>
              </a:ext>
            </a:extLst>
          </p:cNvPr>
          <p:cNvSpPr txBox="1"/>
          <p:nvPr/>
        </p:nvSpPr>
        <p:spPr>
          <a:xfrm>
            <a:off x="4358988" y="2644170"/>
            <a:ext cx="34740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/>
              <a:t>Quem</a:t>
            </a:r>
          </a:p>
        </p:txBody>
      </p:sp>
    </p:spTree>
    <p:extLst>
      <p:ext uri="{BB962C8B-B14F-4D97-AF65-F5344CB8AC3E}">
        <p14:creationId xmlns:p14="http://schemas.microsoft.com/office/powerpoint/2010/main" val="1903619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7ADEF-623B-A3B9-9913-C916986C0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99E39FC9-9A49-457E-2A66-74BE0AEC1C3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Shape 170">
            <a:extLst>
              <a:ext uri="{FF2B5EF4-FFF2-40B4-BE49-F238E27FC236}">
                <a16:creationId xmlns:a16="http://schemas.microsoft.com/office/drawing/2014/main" id="{B57394E8-6BC3-1105-FBA0-01201ED22FD2}"/>
              </a:ext>
            </a:extLst>
          </p:cNvPr>
          <p:cNvPicPr preferRelativeResize="0"/>
          <p:nvPr/>
        </p:nvPicPr>
        <p:blipFill rotWithShape="1">
          <a:blip r:embed="rId2" cstate="screen">
            <a:alphaModFix/>
          </a:blip>
          <a:srcRect/>
          <a:stretch/>
        </p:blipFill>
        <p:spPr>
          <a:xfrm>
            <a:off x="1145704" y="-221"/>
            <a:ext cx="9900592" cy="685822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71">
            <a:extLst>
              <a:ext uri="{FF2B5EF4-FFF2-40B4-BE49-F238E27FC236}">
                <a16:creationId xmlns:a16="http://schemas.microsoft.com/office/drawing/2014/main" id="{E3F64B55-28CF-6D03-22F4-BB00BB2B7E4A}"/>
              </a:ext>
            </a:extLst>
          </p:cNvPr>
          <p:cNvSpPr txBox="1"/>
          <p:nvPr/>
        </p:nvSpPr>
        <p:spPr>
          <a:xfrm>
            <a:off x="7025922" y="96665"/>
            <a:ext cx="3696845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r>
              <a:rPr lang="pt-BR" sz="12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Australian Radio Telescope </a:t>
            </a:r>
            <a:r>
              <a:rPr lang="pt-BR" sz="12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Array</a:t>
            </a:r>
            <a:r>
              <a:rPr lang="pt-BR" sz="12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br>
              <a:rPr lang="pt-BR" sz="12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2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Graeme</a:t>
            </a:r>
            <a:r>
              <a:rPr lang="pt-BR" sz="12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L. White &amp; Glen </a:t>
            </a:r>
            <a:r>
              <a:rPr lang="pt-BR" sz="12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Cozens</a:t>
            </a:r>
            <a:r>
              <a:rPr lang="pt-BR" sz="12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(James Cook </a:t>
            </a:r>
            <a:r>
              <a:rPr lang="pt-BR" sz="1200" b="0" i="0" u="none" strike="noStrike" cap="none" baseline="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University</a:t>
            </a:r>
            <a:r>
              <a:rPr lang="pt-BR" sz="1200" b="0" i="0" u="none" strike="noStrike" cap="none" baseline="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21095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15DA4-DB38-0833-C394-E752FC49F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D633329-3079-5D98-6943-0CFDFD10DB2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4ECE7D4-49CD-0977-1431-30431FA607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3999" cy="6858000"/>
          </a:xfrm>
          <a:prstGeom prst="rect">
            <a:avLst/>
          </a:prstGeom>
        </p:spPr>
      </p:pic>
      <p:sp>
        <p:nvSpPr>
          <p:cNvPr id="7" name="CustomShape 1">
            <a:extLst>
              <a:ext uri="{FF2B5EF4-FFF2-40B4-BE49-F238E27FC236}">
                <a16:creationId xmlns:a16="http://schemas.microsoft.com/office/drawing/2014/main" id="{EB7EA3F6-56DE-75A7-EA33-57C652691589}"/>
              </a:ext>
            </a:extLst>
          </p:cNvPr>
          <p:cNvSpPr/>
          <p:nvPr/>
        </p:nvSpPr>
        <p:spPr>
          <a:xfrm>
            <a:off x="8354639" y="160806"/>
            <a:ext cx="2313360" cy="27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>
              <a:lnSpc>
                <a:spcPct val="100000"/>
              </a:lnSpc>
            </a:pPr>
            <a:r>
              <a:rPr lang="pt-BR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NASA / JPL-</a:t>
            </a:r>
            <a:r>
              <a:rPr lang="pt-BR" sz="1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Caltech</a:t>
            </a:r>
            <a:endParaRPr lang="pt-B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677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C5EC2-9497-5155-78D7-5F2A0FD05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imagem de homem em pé&#10;&#10;O conteúdo gerado por IA pode estar incorreto.">
            <a:extLst>
              <a:ext uri="{FF2B5EF4-FFF2-40B4-BE49-F238E27FC236}">
                <a16:creationId xmlns:a16="http://schemas.microsoft.com/office/drawing/2014/main" id="{457333C5-7336-E697-7FEA-0DD946ABD1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5" y="328213"/>
            <a:ext cx="4044297" cy="2695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1C0F966-4185-542D-FCA8-206C3FE9F251}"/>
              </a:ext>
            </a:extLst>
          </p:cNvPr>
          <p:cNvSpPr txBox="1"/>
          <p:nvPr/>
        </p:nvSpPr>
        <p:spPr>
          <a:xfrm>
            <a:off x="360555" y="3093909"/>
            <a:ext cx="404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Desenvolvo software a 19 anos, 7 anos especificamente trabalho com 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84088F5-997B-BE74-2FFE-D5368AA00B9E}"/>
              </a:ext>
            </a:extLst>
          </p:cNvPr>
          <p:cNvSpPr txBox="1"/>
          <p:nvPr/>
        </p:nvSpPr>
        <p:spPr>
          <a:xfrm>
            <a:off x="9793643" y="328213"/>
            <a:ext cx="20378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Engenheiro de Software</a:t>
            </a:r>
          </a:p>
          <a:p>
            <a:pPr algn="r"/>
            <a:r>
              <a:rPr lang="pt-BR" sz="1400" dirty="0"/>
              <a:t>Administrador de dados</a:t>
            </a:r>
          </a:p>
          <a:p>
            <a:pPr algn="r"/>
            <a:r>
              <a:rPr lang="pt-BR" sz="1400" b="1" dirty="0"/>
              <a:t>Cientista de Dados</a:t>
            </a:r>
          </a:p>
          <a:p>
            <a:pPr algn="r"/>
            <a:r>
              <a:rPr lang="pt-BR" sz="1400" dirty="0"/>
              <a:t>Engenheiro de IA/ML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A0CE777-9CF6-53E2-5C27-994E759950CC}"/>
              </a:ext>
            </a:extLst>
          </p:cNvPr>
          <p:cNvSpPr txBox="1"/>
          <p:nvPr/>
        </p:nvSpPr>
        <p:spPr>
          <a:xfrm rot="18462245">
            <a:off x="3851746" y="5338703"/>
            <a:ext cx="1353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2001 – Instrutor Windows &amp; Office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417E876-8ED2-DBD1-0613-688D5F267D7D}"/>
              </a:ext>
            </a:extLst>
          </p:cNvPr>
          <p:cNvCxnSpPr>
            <a:cxnSpLocks/>
          </p:cNvCxnSpPr>
          <p:nvPr/>
        </p:nvCxnSpPr>
        <p:spPr>
          <a:xfrm>
            <a:off x="3775587" y="6268240"/>
            <a:ext cx="7777316" cy="4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2464E1E-9E6E-61F9-B3EB-AFFF8BEB703C}"/>
              </a:ext>
            </a:extLst>
          </p:cNvPr>
          <p:cNvSpPr txBox="1"/>
          <p:nvPr/>
        </p:nvSpPr>
        <p:spPr>
          <a:xfrm rot="18462245">
            <a:off x="4568677" y="5415647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2003 – Desenvolvedor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DB1EAE-738D-C8FB-3E01-64AA29CE48D4}"/>
              </a:ext>
            </a:extLst>
          </p:cNvPr>
          <p:cNvSpPr txBox="1"/>
          <p:nvPr/>
        </p:nvSpPr>
        <p:spPr>
          <a:xfrm rot="18462245">
            <a:off x="5329150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2006 – DBA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F0E0F9F-DED8-9C37-9DD0-FCAA70E70364}"/>
              </a:ext>
            </a:extLst>
          </p:cNvPr>
          <p:cNvSpPr txBox="1"/>
          <p:nvPr/>
        </p:nvSpPr>
        <p:spPr>
          <a:xfrm rot="18462245">
            <a:off x="5990767" y="533929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2011 – Consultor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412A53F-74C4-EDB6-D044-9488FD45169D}"/>
              </a:ext>
            </a:extLst>
          </p:cNvPr>
          <p:cNvSpPr txBox="1"/>
          <p:nvPr/>
        </p:nvSpPr>
        <p:spPr>
          <a:xfrm rot="18462245">
            <a:off x="6764735" y="536762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Setor público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BC96ECF-79AC-30AE-BA1F-399104F978B6}"/>
              </a:ext>
            </a:extLst>
          </p:cNvPr>
          <p:cNvSpPr txBox="1"/>
          <p:nvPr/>
        </p:nvSpPr>
        <p:spPr>
          <a:xfrm rot="18462245">
            <a:off x="7610073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Tráfego urbano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E2EA0AF-FEF0-27AC-CE1A-991E6065EE2D}"/>
              </a:ext>
            </a:extLst>
          </p:cNvPr>
          <p:cNvSpPr txBox="1"/>
          <p:nvPr/>
        </p:nvSpPr>
        <p:spPr>
          <a:xfrm rot="18462245">
            <a:off x="8352864" y="531678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2020 – Óleo &amp; </a:t>
            </a:r>
            <a:r>
              <a:rPr lang="pt-BR" sz="1000" dirty="0" err="1"/>
              <a:t>Gas</a:t>
            </a:r>
            <a:endParaRPr lang="pt-BR" sz="10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05E96ED-67DA-378A-FBA0-B7336E5EE371}"/>
              </a:ext>
            </a:extLst>
          </p:cNvPr>
          <p:cNvSpPr txBox="1"/>
          <p:nvPr/>
        </p:nvSpPr>
        <p:spPr>
          <a:xfrm rot="18462245">
            <a:off x="9094718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Petroquímica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861C7E86-7713-A8CE-80FC-5F43017FF1F5}"/>
              </a:ext>
            </a:extLst>
          </p:cNvPr>
          <p:cNvSpPr txBox="1"/>
          <p:nvPr/>
        </p:nvSpPr>
        <p:spPr>
          <a:xfrm rot="18462245">
            <a:off x="9925395" y="5355762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Saúde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4FD3048-166E-EC53-B2ED-BBFCF0AF2A76}"/>
              </a:ext>
            </a:extLst>
          </p:cNvPr>
          <p:cNvSpPr txBox="1"/>
          <p:nvPr/>
        </p:nvSpPr>
        <p:spPr>
          <a:xfrm rot="18462245">
            <a:off x="10667249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2025 – Saúde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9CB4921-2209-C5D6-4C9C-BC472B1C641E}"/>
              </a:ext>
            </a:extLst>
          </p:cNvPr>
          <p:cNvSpPr txBox="1"/>
          <p:nvPr/>
        </p:nvSpPr>
        <p:spPr>
          <a:xfrm>
            <a:off x="6911796" y="437751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IA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0F81E20C-59CD-9B5F-A750-12D23CAE2A89}"/>
              </a:ext>
            </a:extLst>
          </p:cNvPr>
          <p:cNvCxnSpPr>
            <a:cxnSpLocks/>
          </p:cNvCxnSpPr>
          <p:nvPr/>
        </p:nvCxnSpPr>
        <p:spPr>
          <a:xfrm>
            <a:off x="7292028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Gato dentro de tigela branca&#10;&#10;O conteúdo gerado por IA pode estar incorreto.">
            <a:extLst>
              <a:ext uri="{FF2B5EF4-FFF2-40B4-BE49-F238E27FC236}">
                <a16:creationId xmlns:a16="http://schemas.microsoft.com/office/drawing/2014/main" id="{5A80379D-1751-AB33-F610-C6D5140ACD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237" y="3033212"/>
            <a:ext cx="1281582" cy="1272982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FF4E04F8-C71B-B1EC-7CFB-802CA8F5CE04}"/>
              </a:ext>
            </a:extLst>
          </p:cNvPr>
          <p:cNvSpPr/>
          <p:nvPr/>
        </p:nvSpPr>
        <p:spPr>
          <a:xfrm>
            <a:off x="626938" y="5889039"/>
            <a:ext cx="206198" cy="206198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4BED2C9C-0E8F-7ADA-0BFE-75AC0D43AE44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730037" y="6095237"/>
            <a:ext cx="17357" cy="248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2EF8901A-78FC-DCBC-F254-3E101BF1B2D2}"/>
              </a:ext>
            </a:extLst>
          </p:cNvPr>
          <p:cNvCxnSpPr>
            <a:stCxn id="9" idx="4"/>
          </p:cNvCxnSpPr>
          <p:nvPr/>
        </p:nvCxnSpPr>
        <p:spPr>
          <a:xfrm>
            <a:off x="730037" y="6095237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3F47AA44-B1A8-9596-F8B6-1533AA761DBB}"/>
              </a:ext>
            </a:extLst>
          </p:cNvPr>
          <p:cNvCxnSpPr>
            <a:cxnSpLocks/>
          </p:cNvCxnSpPr>
          <p:nvPr/>
        </p:nvCxnSpPr>
        <p:spPr>
          <a:xfrm rot="5400000">
            <a:off x="565831" y="6130483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F089A548-9CBE-2DD9-297E-D744A749BDD5}"/>
              </a:ext>
            </a:extLst>
          </p:cNvPr>
          <p:cNvCxnSpPr/>
          <p:nvPr/>
        </p:nvCxnSpPr>
        <p:spPr>
          <a:xfrm>
            <a:off x="747394" y="6315324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ADA9622A-DD53-04BB-B471-AD624F31BB4F}"/>
              </a:ext>
            </a:extLst>
          </p:cNvPr>
          <p:cNvCxnSpPr>
            <a:cxnSpLocks/>
          </p:cNvCxnSpPr>
          <p:nvPr/>
        </p:nvCxnSpPr>
        <p:spPr>
          <a:xfrm rot="5400000">
            <a:off x="592659" y="6349878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id="{D1023AC3-1BB9-8309-48E2-50D1CB84B0F7}"/>
              </a:ext>
            </a:extLst>
          </p:cNvPr>
          <p:cNvSpPr/>
          <p:nvPr/>
        </p:nvSpPr>
        <p:spPr>
          <a:xfrm rot="20456048">
            <a:off x="391535" y="6029069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Shape 193">
            <a:extLst>
              <a:ext uri="{FF2B5EF4-FFF2-40B4-BE49-F238E27FC236}">
                <a16:creationId xmlns:a16="http://schemas.microsoft.com/office/drawing/2014/main" id="{D533BDCF-0B3D-1838-F267-8A6CA0AB6D8B}"/>
              </a:ext>
            </a:extLst>
          </p:cNvPr>
          <p:cNvPicPr/>
          <p:nvPr/>
        </p:nvPicPr>
        <p:blipFill>
          <a:blip r:embed="rId4" cstate="print"/>
          <a:stretch/>
        </p:blipFill>
        <p:spPr>
          <a:xfrm rot="20130111">
            <a:off x="668859" y="4745812"/>
            <a:ext cx="890909" cy="658492"/>
          </a:xfrm>
          <a:prstGeom prst="rect">
            <a:avLst/>
          </a:prstGeom>
          <a:ln>
            <a:noFill/>
          </a:ln>
        </p:spPr>
      </p:pic>
      <p:pic>
        <p:nvPicPr>
          <p:cNvPr id="27" name="Shape 170">
            <a:extLst>
              <a:ext uri="{FF2B5EF4-FFF2-40B4-BE49-F238E27FC236}">
                <a16:creationId xmlns:a16="http://schemas.microsoft.com/office/drawing/2014/main" id="{AC37481F-983F-0B32-8817-875F8EF1AB03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</a:blip>
          <a:srcRect/>
          <a:stretch/>
        </p:blipFill>
        <p:spPr>
          <a:xfrm rot="728924">
            <a:off x="1053445" y="5375975"/>
            <a:ext cx="831246" cy="57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E21872E9-825F-D0E0-66B2-FE2475F35165}"/>
              </a:ext>
            </a:extLst>
          </p:cNvPr>
          <p:cNvPicPr/>
          <p:nvPr/>
        </p:nvPicPr>
        <p:blipFill>
          <a:blip r:embed="rId6" cstate="print"/>
          <a:stretch/>
        </p:blipFill>
        <p:spPr>
          <a:xfrm>
            <a:off x="1520070" y="4679643"/>
            <a:ext cx="633819" cy="505171"/>
          </a:xfrm>
          <a:prstGeom prst="rect">
            <a:avLst/>
          </a:prstGeom>
          <a:ln>
            <a:noFill/>
          </a:ln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FCB4F011-4DAF-02F1-F25C-B3AD2400F92F}"/>
              </a:ext>
            </a:extLst>
          </p:cNvPr>
          <p:cNvSpPr txBox="1"/>
          <p:nvPr/>
        </p:nvSpPr>
        <p:spPr>
          <a:xfrm>
            <a:off x="4978638" y="437717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Cert</a:t>
            </a:r>
            <a:endParaRPr lang="pt-BR" dirty="0"/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D5995649-0ACF-6A59-76E8-31151DA1428A}"/>
              </a:ext>
            </a:extLst>
          </p:cNvPr>
          <p:cNvCxnSpPr>
            <a:cxnSpLocks/>
          </p:cNvCxnSpPr>
          <p:nvPr/>
        </p:nvCxnSpPr>
        <p:spPr>
          <a:xfrm>
            <a:off x="5591043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562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144F8-61D9-B663-5D19-A37709907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imagem de homem em pé&#10;&#10;O conteúdo gerado por IA pode estar incorreto.">
            <a:extLst>
              <a:ext uri="{FF2B5EF4-FFF2-40B4-BE49-F238E27FC236}">
                <a16:creationId xmlns:a16="http://schemas.microsoft.com/office/drawing/2014/main" id="{DC0BEB0A-77D4-E51D-74E8-5F7CDEC073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5" y="328213"/>
            <a:ext cx="4044297" cy="2695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BE14BB1-5A3E-8212-677B-56205FE60A45}"/>
              </a:ext>
            </a:extLst>
          </p:cNvPr>
          <p:cNvSpPr txBox="1"/>
          <p:nvPr/>
        </p:nvSpPr>
        <p:spPr>
          <a:xfrm>
            <a:off x="360555" y="3093909"/>
            <a:ext cx="404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Desenvolvo software a 19 anos, 7 anos especificamente trabalho com 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373A6DD-CE19-4DFB-117B-556A40C915CB}"/>
              </a:ext>
            </a:extLst>
          </p:cNvPr>
          <p:cNvSpPr txBox="1"/>
          <p:nvPr/>
        </p:nvSpPr>
        <p:spPr>
          <a:xfrm>
            <a:off x="9793643" y="328213"/>
            <a:ext cx="20378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Engenheiro de Software</a:t>
            </a:r>
          </a:p>
          <a:p>
            <a:pPr algn="r"/>
            <a:r>
              <a:rPr lang="pt-BR" sz="1400" dirty="0"/>
              <a:t>Administrador de dados</a:t>
            </a:r>
          </a:p>
          <a:p>
            <a:pPr algn="r"/>
            <a:r>
              <a:rPr lang="pt-BR" sz="1400" b="1" dirty="0"/>
              <a:t>Cientista de Dados</a:t>
            </a:r>
          </a:p>
          <a:p>
            <a:pPr algn="r"/>
            <a:r>
              <a:rPr lang="pt-BR" sz="1400" dirty="0"/>
              <a:t>Engenheiro de IA/ML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7457EFA-6D04-1B46-E646-4FF13A47F48D}"/>
              </a:ext>
            </a:extLst>
          </p:cNvPr>
          <p:cNvSpPr txBox="1"/>
          <p:nvPr/>
        </p:nvSpPr>
        <p:spPr>
          <a:xfrm rot="18462245">
            <a:off x="3851746" y="5338703"/>
            <a:ext cx="1353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2001 – Instrutor Windows &amp; Office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7A6E581-15E9-39AA-FDC5-5DA95431BBF9}"/>
              </a:ext>
            </a:extLst>
          </p:cNvPr>
          <p:cNvCxnSpPr>
            <a:cxnSpLocks/>
          </p:cNvCxnSpPr>
          <p:nvPr/>
        </p:nvCxnSpPr>
        <p:spPr>
          <a:xfrm>
            <a:off x="3775587" y="6268240"/>
            <a:ext cx="7777316" cy="4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7879A8D-8AF3-BCB4-32E8-8084A1164444}"/>
              </a:ext>
            </a:extLst>
          </p:cNvPr>
          <p:cNvSpPr txBox="1"/>
          <p:nvPr/>
        </p:nvSpPr>
        <p:spPr>
          <a:xfrm rot="18462245">
            <a:off x="4568677" y="5415647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2003 – Desenvolvedor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CCE329-A9B1-49BE-25B9-4DDD8FFA7315}"/>
              </a:ext>
            </a:extLst>
          </p:cNvPr>
          <p:cNvSpPr txBox="1"/>
          <p:nvPr/>
        </p:nvSpPr>
        <p:spPr>
          <a:xfrm rot="18462245">
            <a:off x="5329150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2006 – DBA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AAA22FB-A3A6-81AD-B325-1B9277E3F193}"/>
              </a:ext>
            </a:extLst>
          </p:cNvPr>
          <p:cNvSpPr txBox="1"/>
          <p:nvPr/>
        </p:nvSpPr>
        <p:spPr>
          <a:xfrm rot="18462245">
            <a:off x="5990767" y="533929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2011 – Consultor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E63BFF2-C314-E592-E6D6-741E28C0C744}"/>
              </a:ext>
            </a:extLst>
          </p:cNvPr>
          <p:cNvSpPr txBox="1"/>
          <p:nvPr/>
        </p:nvSpPr>
        <p:spPr>
          <a:xfrm rot="18462245">
            <a:off x="6764735" y="536762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Setor público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94E1336-CF84-7143-4F12-5235B415FDF1}"/>
              </a:ext>
            </a:extLst>
          </p:cNvPr>
          <p:cNvSpPr txBox="1"/>
          <p:nvPr/>
        </p:nvSpPr>
        <p:spPr>
          <a:xfrm rot="18462245">
            <a:off x="7610073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Tráfego urbano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9BED3B1-95E6-3B32-4553-92E58438811B}"/>
              </a:ext>
            </a:extLst>
          </p:cNvPr>
          <p:cNvSpPr txBox="1"/>
          <p:nvPr/>
        </p:nvSpPr>
        <p:spPr>
          <a:xfrm rot="18462245">
            <a:off x="8352864" y="531678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2020 – Óleo &amp; </a:t>
            </a:r>
            <a:r>
              <a:rPr lang="pt-BR" sz="1000" dirty="0" err="1"/>
              <a:t>Gas</a:t>
            </a:r>
            <a:endParaRPr lang="pt-BR" sz="10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D9BFB2A-0868-4EB0-6BE8-26EDB8FD3575}"/>
              </a:ext>
            </a:extLst>
          </p:cNvPr>
          <p:cNvSpPr txBox="1"/>
          <p:nvPr/>
        </p:nvSpPr>
        <p:spPr>
          <a:xfrm rot="18462245">
            <a:off x="9094718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Petroquímica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6389B58-08EA-EF08-893F-344A9D258E04}"/>
              </a:ext>
            </a:extLst>
          </p:cNvPr>
          <p:cNvSpPr txBox="1"/>
          <p:nvPr/>
        </p:nvSpPr>
        <p:spPr>
          <a:xfrm rot="18462245">
            <a:off x="9925395" y="5355762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Saúde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749D3A2-451F-8E6A-4FE3-CD1BEF888F01}"/>
              </a:ext>
            </a:extLst>
          </p:cNvPr>
          <p:cNvSpPr txBox="1"/>
          <p:nvPr/>
        </p:nvSpPr>
        <p:spPr>
          <a:xfrm rot="18462245">
            <a:off x="10667249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2025 – Saúde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3488FF0-8948-EE94-F3E2-0A4A16B7E43F}"/>
              </a:ext>
            </a:extLst>
          </p:cNvPr>
          <p:cNvSpPr txBox="1"/>
          <p:nvPr/>
        </p:nvSpPr>
        <p:spPr>
          <a:xfrm>
            <a:off x="6911796" y="437751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IA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63D6F9D0-8535-9297-53B6-6F64DD57CF9B}"/>
              </a:ext>
            </a:extLst>
          </p:cNvPr>
          <p:cNvCxnSpPr>
            <a:cxnSpLocks/>
          </p:cNvCxnSpPr>
          <p:nvPr/>
        </p:nvCxnSpPr>
        <p:spPr>
          <a:xfrm>
            <a:off x="7292028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Gato dentro de tigela branca&#10;&#10;O conteúdo gerado por IA pode estar incorreto.">
            <a:extLst>
              <a:ext uri="{FF2B5EF4-FFF2-40B4-BE49-F238E27FC236}">
                <a16:creationId xmlns:a16="http://schemas.microsoft.com/office/drawing/2014/main" id="{5A78B2BC-DBBA-616C-5339-97D169E319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237" y="3033212"/>
            <a:ext cx="1281582" cy="1272982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1C887E94-14B3-C514-D11E-133B621BBCDE}"/>
              </a:ext>
            </a:extLst>
          </p:cNvPr>
          <p:cNvSpPr/>
          <p:nvPr/>
        </p:nvSpPr>
        <p:spPr>
          <a:xfrm>
            <a:off x="626938" y="5889039"/>
            <a:ext cx="206198" cy="206198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7B25F103-A528-3F05-E4A9-A89E3DEAE9DE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730037" y="6095237"/>
            <a:ext cx="17357" cy="248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3C8596D-8E1B-D5F6-DCE0-807B9177BF78}"/>
              </a:ext>
            </a:extLst>
          </p:cNvPr>
          <p:cNvCxnSpPr>
            <a:stCxn id="9" idx="4"/>
          </p:cNvCxnSpPr>
          <p:nvPr/>
        </p:nvCxnSpPr>
        <p:spPr>
          <a:xfrm>
            <a:off x="730037" y="6095237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CB5EB3D9-0E04-915F-4D49-F8CF31ED96D4}"/>
              </a:ext>
            </a:extLst>
          </p:cNvPr>
          <p:cNvCxnSpPr>
            <a:cxnSpLocks/>
          </p:cNvCxnSpPr>
          <p:nvPr/>
        </p:nvCxnSpPr>
        <p:spPr>
          <a:xfrm rot="5400000">
            <a:off x="565831" y="6130483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A8FE1759-2917-7DA7-8AFD-57F177FED4B3}"/>
              </a:ext>
            </a:extLst>
          </p:cNvPr>
          <p:cNvCxnSpPr/>
          <p:nvPr/>
        </p:nvCxnSpPr>
        <p:spPr>
          <a:xfrm>
            <a:off x="747394" y="6315324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3200F768-8A83-534E-C0FA-B1AFF19135D0}"/>
              </a:ext>
            </a:extLst>
          </p:cNvPr>
          <p:cNvCxnSpPr>
            <a:cxnSpLocks/>
          </p:cNvCxnSpPr>
          <p:nvPr/>
        </p:nvCxnSpPr>
        <p:spPr>
          <a:xfrm rot="5400000">
            <a:off x="592659" y="6349878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id="{03C7D1EC-67CD-E9E0-8709-416024C1BBFF}"/>
              </a:ext>
            </a:extLst>
          </p:cNvPr>
          <p:cNvSpPr/>
          <p:nvPr/>
        </p:nvSpPr>
        <p:spPr>
          <a:xfrm rot="20456048">
            <a:off x="391535" y="6029069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Shape 193">
            <a:extLst>
              <a:ext uri="{FF2B5EF4-FFF2-40B4-BE49-F238E27FC236}">
                <a16:creationId xmlns:a16="http://schemas.microsoft.com/office/drawing/2014/main" id="{A8E4073F-E193-3D37-6E21-0155A81B503A}"/>
              </a:ext>
            </a:extLst>
          </p:cNvPr>
          <p:cNvPicPr/>
          <p:nvPr/>
        </p:nvPicPr>
        <p:blipFill>
          <a:blip r:embed="rId4" cstate="print"/>
          <a:stretch/>
        </p:blipFill>
        <p:spPr>
          <a:xfrm rot="20130111">
            <a:off x="668859" y="4745812"/>
            <a:ext cx="890909" cy="658492"/>
          </a:xfrm>
          <a:prstGeom prst="rect">
            <a:avLst/>
          </a:prstGeom>
          <a:ln>
            <a:noFill/>
          </a:ln>
        </p:spPr>
      </p:pic>
      <p:pic>
        <p:nvPicPr>
          <p:cNvPr id="27" name="Shape 170">
            <a:extLst>
              <a:ext uri="{FF2B5EF4-FFF2-40B4-BE49-F238E27FC236}">
                <a16:creationId xmlns:a16="http://schemas.microsoft.com/office/drawing/2014/main" id="{7374C16E-815C-2959-387C-DC0159304099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</a:blip>
          <a:srcRect/>
          <a:stretch/>
        </p:blipFill>
        <p:spPr>
          <a:xfrm rot="728924">
            <a:off x="1053445" y="5375975"/>
            <a:ext cx="831246" cy="57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28727C83-517D-AAEA-8BB1-FDBCF21190F3}"/>
              </a:ext>
            </a:extLst>
          </p:cNvPr>
          <p:cNvPicPr/>
          <p:nvPr/>
        </p:nvPicPr>
        <p:blipFill>
          <a:blip r:embed="rId6" cstate="print"/>
          <a:stretch/>
        </p:blipFill>
        <p:spPr>
          <a:xfrm>
            <a:off x="1520070" y="4679643"/>
            <a:ext cx="633819" cy="505171"/>
          </a:xfrm>
          <a:prstGeom prst="rect">
            <a:avLst/>
          </a:prstGeom>
          <a:ln>
            <a:noFill/>
          </a:ln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92252E82-4A28-D4C6-697A-62B92A4200A4}"/>
              </a:ext>
            </a:extLst>
          </p:cNvPr>
          <p:cNvSpPr txBox="1"/>
          <p:nvPr/>
        </p:nvSpPr>
        <p:spPr>
          <a:xfrm>
            <a:off x="4978638" y="437717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Cert</a:t>
            </a:r>
            <a:endParaRPr lang="pt-BR" dirty="0"/>
          </a:p>
        </p:txBody>
      </p: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2EE09A47-0BB1-A0DD-F6A9-CF3B5EC0B271}"/>
              </a:ext>
            </a:extLst>
          </p:cNvPr>
          <p:cNvCxnSpPr>
            <a:cxnSpLocks/>
          </p:cNvCxnSpPr>
          <p:nvPr/>
        </p:nvCxnSpPr>
        <p:spPr>
          <a:xfrm>
            <a:off x="5591043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5EC6821-3016-625B-20BF-74631DC103BA}"/>
              </a:ext>
            </a:extLst>
          </p:cNvPr>
          <p:cNvSpPr txBox="1"/>
          <p:nvPr/>
        </p:nvSpPr>
        <p:spPr>
          <a:xfrm>
            <a:off x="6769143" y="2592562"/>
            <a:ext cx="1058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Ciência?</a:t>
            </a:r>
          </a:p>
        </p:txBody>
      </p:sp>
    </p:spTree>
    <p:extLst>
      <p:ext uri="{BB962C8B-B14F-4D97-AF65-F5344CB8AC3E}">
        <p14:creationId xmlns:p14="http://schemas.microsoft.com/office/powerpoint/2010/main" val="404413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D7AE8-E090-F5DD-6494-8EB41EE97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imagem de homem em pé&#10;&#10;O conteúdo gerado por IA pode estar incorreto.">
            <a:extLst>
              <a:ext uri="{FF2B5EF4-FFF2-40B4-BE49-F238E27FC236}">
                <a16:creationId xmlns:a16="http://schemas.microsoft.com/office/drawing/2014/main" id="{2EE3C0CD-E343-A0CD-3BD4-5419866A7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5" y="328213"/>
            <a:ext cx="4044297" cy="2695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014D555-1374-0377-748C-86DCBBEB690B}"/>
              </a:ext>
            </a:extLst>
          </p:cNvPr>
          <p:cNvSpPr txBox="1"/>
          <p:nvPr/>
        </p:nvSpPr>
        <p:spPr>
          <a:xfrm>
            <a:off x="360555" y="3093909"/>
            <a:ext cx="404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Desenvolvo software a 19 anos, 7 anos especificamente trabalho com 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66F7932-D261-F214-A4B4-037D5CB2E7E0}"/>
              </a:ext>
            </a:extLst>
          </p:cNvPr>
          <p:cNvSpPr txBox="1"/>
          <p:nvPr/>
        </p:nvSpPr>
        <p:spPr>
          <a:xfrm>
            <a:off x="9793643" y="328213"/>
            <a:ext cx="20378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Engenheiro de Software</a:t>
            </a:r>
          </a:p>
          <a:p>
            <a:pPr algn="r"/>
            <a:r>
              <a:rPr lang="pt-BR" sz="1400" dirty="0"/>
              <a:t>Administrador de dados</a:t>
            </a:r>
          </a:p>
          <a:p>
            <a:pPr algn="r"/>
            <a:r>
              <a:rPr lang="pt-BR" sz="1400" b="1" dirty="0"/>
              <a:t>Cientista de Dados</a:t>
            </a:r>
          </a:p>
          <a:p>
            <a:pPr algn="r"/>
            <a:r>
              <a:rPr lang="pt-BR" sz="1400" dirty="0"/>
              <a:t>Engenheiro de IA/ML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19EB8F1-D3E7-5AA8-2622-737F56BB7327}"/>
              </a:ext>
            </a:extLst>
          </p:cNvPr>
          <p:cNvSpPr txBox="1"/>
          <p:nvPr/>
        </p:nvSpPr>
        <p:spPr>
          <a:xfrm rot="18462245">
            <a:off x="3851746" y="5338703"/>
            <a:ext cx="1353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2001 – Instrutor Windows &amp; Office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4F60AEE-CFEE-FE3F-3B58-2F63EF2D4D88}"/>
              </a:ext>
            </a:extLst>
          </p:cNvPr>
          <p:cNvCxnSpPr>
            <a:cxnSpLocks/>
          </p:cNvCxnSpPr>
          <p:nvPr/>
        </p:nvCxnSpPr>
        <p:spPr>
          <a:xfrm>
            <a:off x="3775587" y="6268240"/>
            <a:ext cx="7777316" cy="4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125C2C-EBB9-E735-3175-2C21A9235E7A}"/>
              </a:ext>
            </a:extLst>
          </p:cNvPr>
          <p:cNvSpPr txBox="1"/>
          <p:nvPr/>
        </p:nvSpPr>
        <p:spPr>
          <a:xfrm rot="18462245">
            <a:off x="4568677" y="5415647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2003 – Desenvolvedor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C8C43FF-3630-0F1D-BAB3-EF1F3391A30F}"/>
              </a:ext>
            </a:extLst>
          </p:cNvPr>
          <p:cNvSpPr txBox="1"/>
          <p:nvPr/>
        </p:nvSpPr>
        <p:spPr>
          <a:xfrm rot="18462245">
            <a:off x="5329150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2006 – DBA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792E800-CADD-6241-3DFE-E9587B7659D7}"/>
              </a:ext>
            </a:extLst>
          </p:cNvPr>
          <p:cNvSpPr txBox="1"/>
          <p:nvPr/>
        </p:nvSpPr>
        <p:spPr>
          <a:xfrm rot="18462245">
            <a:off x="5990767" y="533929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2011 – Consultor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EC21E5F-3230-ACBF-7C44-37436AD294DF}"/>
              </a:ext>
            </a:extLst>
          </p:cNvPr>
          <p:cNvSpPr txBox="1"/>
          <p:nvPr/>
        </p:nvSpPr>
        <p:spPr>
          <a:xfrm rot="18462245">
            <a:off x="6764735" y="536762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Setor público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6D3AAC1-56C6-8838-E4D3-4F89424B33C7}"/>
              </a:ext>
            </a:extLst>
          </p:cNvPr>
          <p:cNvSpPr txBox="1"/>
          <p:nvPr/>
        </p:nvSpPr>
        <p:spPr>
          <a:xfrm rot="18462245">
            <a:off x="7610073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Tráfego urbano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3DA6CE-FCE3-2E8E-3D57-A2450BF86280}"/>
              </a:ext>
            </a:extLst>
          </p:cNvPr>
          <p:cNvSpPr txBox="1"/>
          <p:nvPr/>
        </p:nvSpPr>
        <p:spPr>
          <a:xfrm rot="18462245">
            <a:off x="8352864" y="531678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2020 – Óleo &amp; </a:t>
            </a:r>
            <a:r>
              <a:rPr lang="pt-BR" sz="1000" dirty="0" err="1"/>
              <a:t>Gas</a:t>
            </a:r>
            <a:endParaRPr lang="pt-BR" sz="10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969021E-C2A8-549E-05DA-A7C9AA420CA8}"/>
              </a:ext>
            </a:extLst>
          </p:cNvPr>
          <p:cNvSpPr txBox="1"/>
          <p:nvPr/>
        </p:nvSpPr>
        <p:spPr>
          <a:xfrm rot="18462245">
            <a:off x="9094718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Petroquímica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AF810EF-7462-1E84-B4F0-8DD6ED243306}"/>
              </a:ext>
            </a:extLst>
          </p:cNvPr>
          <p:cNvSpPr txBox="1"/>
          <p:nvPr/>
        </p:nvSpPr>
        <p:spPr>
          <a:xfrm rot="18462245">
            <a:off x="9925395" y="5355762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Saúde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7431034-3B32-8A8A-9899-D825C0786A30}"/>
              </a:ext>
            </a:extLst>
          </p:cNvPr>
          <p:cNvSpPr txBox="1"/>
          <p:nvPr/>
        </p:nvSpPr>
        <p:spPr>
          <a:xfrm rot="18462245">
            <a:off x="10667249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2025 – Saúde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5541237-8E2D-9058-431F-29BD9F0BDE23}"/>
              </a:ext>
            </a:extLst>
          </p:cNvPr>
          <p:cNvSpPr txBox="1"/>
          <p:nvPr/>
        </p:nvSpPr>
        <p:spPr>
          <a:xfrm>
            <a:off x="6911796" y="437751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IA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C769C8A-A447-7B32-3928-675E6987FF3A}"/>
              </a:ext>
            </a:extLst>
          </p:cNvPr>
          <p:cNvCxnSpPr>
            <a:cxnSpLocks/>
          </p:cNvCxnSpPr>
          <p:nvPr/>
        </p:nvCxnSpPr>
        <p:spPr>
          <a:xfrm>
            <a:off x="7292028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Gato dentro de tigela branca&#10;&#10;O conteúdo gerado por IA pode estar incorreto.">
            <a:extLst>
              <a:ext uri="{FF2B5EF4-FFF2-40B4-BE49-F238E27FC236}">
                <a16:creationId xmlns:a16="http://schemas.microsoft.com/office/drawing/2014/main" id="{841FE661-A7B0-974B-F765-18485EBFD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237" y="3033212"/>
            <a:ext cx="1281582" cy="1272982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DB08C578-3CBE-BD55-11F5-616A2ABD0F8F}"/>
              </a:ext>
            </a:extLst>
          </p:cNvPr>
          <p:cNvSpPr/>
          <p:nvPr/>
        </p:nvSpPr>
        <p:spPr>
          <a:xfrm>
            <a:off x="626938" y="5889039"/>
            <a:ext cx="206198" cy="206198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4FB1DFF-F994-F210-7061-DEBE42FC583A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730037" y="6095237"/>
            <a:ext cx="17357" cy="248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59F87943-F39C-1B34-E62C-0D11FBBC26E7}"/>
              </a:ext>
            </a:extLst>
          </p:cNvPr>
          <p:cNvCxnSpPr>
            <a:stCxn id="9" idx="4"/>
          </p:cNvCxnSpPr>
          <p:nvPr/>
        </p:nvCxnSpPr>
        <p:spPr>
          <a:xfrm>
            <a:off x="730037" y="6095237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F671E231-226D-D92B-12CB-CDBB1ABB59CA}"/>
              </a:ext>
            </a:extLst>
          </p:cNvPr>
          <p:cNvCxnSpPr>
            <a:cxnSpLocks/>
          </p:cNvCxnSpPr>
          <p:nvPr/>
        </p:nvCxnSpPr>
        <p:spPr>
          <a:xfrm rot="5400000">
            <a:off x="565831" y="6130483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BDE490EC-6D3C-A593-856A-88145CAE227D}"/>
              </a:ext>
            </a:extLst>
          </p:cNvPr>
          <p:cNvCxnSpPr/>
          <p:nvPr/>
        </p:nvCxnSpPr>
        <p:spPr>
          <a:xfrm>
            <a:off x="747394" y="6315324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B1D07ADE-9B82-1B96-E952-3382A34071FB}"/>
              </a:ext>
            </a:extLst>
          </p:cNvPr>
          <p:cNvCxnSpPr>
            <a:cxnSpLocks/>
          </p:cNvCxnSpPr>
          <p:nvPr/>
        </p:nvCxnSpPr>
        <p:spPr>
          <a:xfrm rot="5400000">
            <a:off x="592659" y="6349878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id="{29737B26-6179-5B3E-9170-3E267F309A2D}"/>
              </a:ext>
            </a:extLst>
          </p:cNvPr>
          <p:cNvSpPr/>
          <p:nvPr/>
        </p:nvSpPr>
        <p:spPr>
          <a:xfrm rot="20456048">
            <a:off x="391535" y="6029069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2F55576B-4304-5710-6159-A4D51F97FB79}"/>
              </a:ext>
            </a:extLst>
          </p:cNvPr>
          <p:cNvCxnSpPr>
            <a:cxnSpLocks/>
          </p:cNvCxnSpPr>
          <p:nvPr/>
        </p:nvCxnSpPr>
        <p:spPr>
          <a:xfrm>
            <a:off x="6983400" y="4776990"/>
            <a:ext cx="45253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A15BA526-362C-89DB-33EF-3D5571757B55}"/>
              </a:ext>
            </a:extLst>
          </p:cNvPr>
          <p:cNvSpPr txBox="1"/>
          <p:nvPr/>
        </p:nvSpPr>
        <p:spPr>
          <a:xfrm>
            <a:off x="7332526" y="4435033"/>
            <a:ext cx="1200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BSc</a:t>
            </a:r>
            <a:r>
              <a:rPr lang="pt-BR" sz="1200" dirty="0"/>
              <a:t>, </a:t>
            </a:r>
            <a:r>
              <a:rPr lang="pt-BR" sz="1200" dirty="0" err="1"/>
              <a:t>BCs</a:t>
            </a:r>
            <a:r>
              <a:rPr lang="pt-BR" sz="1200" dirty="0"/>
              <a:t>, </a:t>
            </a:r>
            <a:r>
              <a:rPr lang="pt-BR" sz="1200" dirty="0" err="1"/>
              <a:t>BEng</a:t>
            </a:r>
            <a:endParaRPr lang="pt-BR" sz="1200" dirty="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6492FFAC-29D0-0966-DF94-5A90394D9CA0}"/>
              </a:ext>
            </a:extLst>
          </p:cNvPr>
          <p:cNvSpPr/>
          <p:nvPr/>
        </p:nvSpPr>
        <p:spPr>
          <a:xfrm>
            <a:off x="7231566" y="2155741"/>
            <a:ext cx="206198" cy="206198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4CADF5E7-BD9F-A78B-428D-76BF71B846D0}"/>
              </a:ext>
            </a:extLst>
          </p:cNvPr>
          <p:cNvCxnSpPr>
            <a:cxnSpLocks/>
            <a:stCxn id="32" idx="4"/>
          </p:cNvCxnSpPr>
          <p:nvPr/>
        </p:nvCxnSpPr>
        <p:spPr>
          <a:xfrm>
            <a:off x="7334665" y="2361939"/>
            <a:ext cx="17357" cy="248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4A9DE977-D895-3760-61F0-B24D5CC1FB9E}"/>
              </a:ext>
            </a:extLst>
          </p:cNvPr>
          <p:cNvCxnSpPr>
            <a:stCxn id="32" idx="4"/>
          </p:cNvCxnSpPr>
          <p:nvPr/>
        </p:nvCxnSpPr>
        <p:spPr>
          <a:xfrm>
            <a:off x="7334665" y="2361939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EB5EB832-C659-D75B-D7C9-33F1464A6FE3}"/>
              </a:ext>
            </a:extLst>
          </p:cNvPr>
          <p:cNvCxnSpPr>
            <a:cxnSpLocks/>
          </p:cNvCxnSpPr>
          <p:nvPr/>
        </p:nvCxnSpPr>
        <p:spPr>
          <a:xfrm rot="5400000">
            <a:off x="7170459" y="2397185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A2260712-1455-35FF-E081-15950E85D74B}"/>
              </a:ext>
            </a:extLst>
          </p:cNvPr>
          <p:cNvCxnSpPr/>
          <p:nvPr/>
        </p:nvCxnSpPr>
        <p:spPr>
          <a:xfrm>
            <a:off x="7352022" y="2582026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D73C9EB7-25F3-7EF4-1639-0B5B89E08390}"/>
              </a:ext>
            </a:extLst>
          </p:cNvPr>
          <p:cNvCxnSpPr>
            <a:cxnSpLocks/>
          </p:cNvCxnSpPr>
          <p:nvPr/>
        </p:nvCxnSpPr>
        <p:spPr>
          <a:xfrm rot="5400000">
            <a:off x="7197287" y="2616580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tângulo 37">
            <a:extLst>
              <a:ext uri="{FF2B5EF4-FFF2-40B4-BE49-F238E27FC236}">
                <a16:creationId xmlns:a16="http://schemas.microsoft.com/office/drawing/2014/main" id="{147F871F-5407-E993-8AFE-3EB2515EC353}"/>
              </a:ext>
            </a:extLst>
          </p:cNvPr>
          <p:cNvSpPr/>
          <p:nvPr/>
        </p:nvSpPr>
        <p:spPr>
          <a:xfrm rot="20456048">
            <a:off x="6996163" y="2295771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C2D73C7F-79BB-C412-5A6F-271983A362CD}"/>
              </a:ext>
            </a:extLst>
          </p:cNvPr>
          <p:cNvSpPr/>
          <p:nvPr/>
        </p:nvSpPr>
        <p:spPr>
          <a:xfrm rot="20456048">
            <a:off x="6823399" y="2083780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14186DEA-E96C-48AB-FF42-4497C4864606}"/>
              </a:ext>
            </a:extLst>
          </p:cNvPr>
          <p:cNvSpPr/>
          <p:nvPr/>
        </p:nvSpPr>
        <p:spPr>
          <a:xfrm rot="20456048">
            <a:off x="6717183" y="2281665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82AC8F06-A98D-E653-DB2B-96287A655529}"/>
              </a:ext>
            </a:extLst>
          </p:cNvPr>
          <p:cNvSpPr/>
          <p:nvPr/>
        </p:nvSpPr>
        <p:spPr>
          <a:xfrm rot="20456048">
            <a:off x="6864658" y="2449379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9A0212BA-B8B3-4181-8B96-41410EA5CC91}"/>
              </a:ext>
            </a:extLst>
          </p:cNvPr>
          <p:cNvSpPr txBox="1"/>
          <p:nvPr/>
        </p:nvSpPr>
        <p:spPr>
          <a:xfrm>
            <a:off x="4978638" y="437717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Cert</a:t>
            </a:r>
            <a:endParaRPr lang="pt-BR" dirty="0"/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7D82BC97-55CA-EE35-85BD-619324F64B01}"/>
              </a:ext>
            </a:extLst>
          </p:cNvPr>
          <p:cNvCxnSpPr>
            <a:cxnSpLocks/>
          </p:cNvCxnSpPr>
          <p:nvPr/>
        </p:nvCxnSpPr>
        <p:spPr>
          <a:xfrm>
            <a:off x="5591043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Shape 193">
            <a:extLst>
              <a:ext uri="{FF2B5EF4-FFF2-40B4-BE49-F238E27FC236}">
                <a16:creationId xmlns:a16="http://schemas.microsoft.com/office/drawing/2014/main" id="{E57E19D0-0B90-FD8A-E1BC-BFBCBE2A743E}"/>
              </a:ext>
            </a:extLst>
          </p:cNvPr>
          <p:cNvPicPr/>
          <p:nvPr/>
        </p:nvPicPr>
        <p:blipFill>
          <a:blip r:embed="rId4" cstate="print"/>
          <a:stretch/>
        </p:blipFill>
        <p:spPr>
          <a:xfrm rot="20130111">
            <a:off x="668859" y="4745812"/>
            <a:ext cx="890909" cy="658492"/>
          </a:xfrm>
          <a:prstGeom prst="rect">
            <a:avLst/>
          </a:prstGeom>
          <a:ln>
            <a:noFill/>
          </a:ln>
        </p:spPr>
      </p:pic>
      <p:pic>
        <p:nvPicPr>
          <p:cNvPr id="45" name="Shape 170">
            <a:extLst>
              <a:ext uri="{FF2B5EF4-FFF2-40B4-BE49-F238E27FC236}">
                <a16:creationId xmlns:a16="http://schemas.microsoft.com/office/drawing/2014/main" id="{6AA602C0-6D32-93EA-A0A8-ED67FB2D21AF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</a:blip>
          <a:srcRect/>
          <a:stretch/>
        </p:blipFill>
        <p:spPr>
          <a:xfrm rot="728924">
            <a:off x="1053445" y="5375975"/>
            <a:ext cx="831246" cy="57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5CECDFD7-32BA-0E40-558A-F5CB895A810A}"/>
              </a:ext>
            </a:extLst>
          </p:cNvPr>
          <p:cNvPicPr/>
          <p:nvPr/>
        </p:nvPicPr>
        <p:blipFill>
          <a:blip r:embed="rId6" cstate="print"/>
          <a:stretch/>
        </p:blipFill>
        <p:spPr>
          <a:xfrm>
            <a:off x="1520070" y="4679643"/>
            <a:ext cx="633819" cy="50517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57560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, Texto&#10;&#10;O conteúdo gerado por IA pode estar incorreto.">
            <a:extLst>
              <a:ext uri="{FF2B5EF4-FFF2-40B4-BE49-F238E27FC236}">
                <a16:creationId xmlns:a16="http://schemas.microsoft.com/office/drawing/2014/main" id="{84EB5035-39A8-99FA-F911-F15FEA160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t="1004" r="651"/>
          <a:stretch>
            <a:fillRect/>
          </a:stretch>
        </p:blipFill>
        <p:spPr>
          <a:xfrm>
            <a:off x="2448232" y="68826"/>
            <a:ext cx="7266039" cy="678917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C0EFDC9-CF3A-CBCF-29F1-1042A24A1488}"/>
              </a:ext>
            </a:extLst>
          </p:cNvPr>
          <p:cNvSpPr txBox="1"/>
          <p:nvPr/>
        </p:nvSpPr>
        <p:spPr>
          <a:xfrm>
            <a:off x="1345065" y="5868160"/>
            <a:ext cx="680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Eu aqui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6D745A03-2FC1-090A-6402-F43E4CA1C806}"/>
              </a:ext>
            </a:extLst>
          </p:cNvPr>
          <p:cNvCxnSpPr/>
          <p:nvPr/>
        </p:nvCxnSpPr>
        <p:spPr>
          <a:xfrm>
            <a:off x="1966452" y="6076335"/>
            <a:ext cx="1042219" cy="530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27269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F44987A1-D7A8-9803-D77C-0AB509A2D7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18" y="0"/>
            <a:ext cx="82543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4229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31790-D7D9-E618-444E-A6389834A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imagem de homem em pé&#10;&#10;O conteúdo gerado por IA pode estar incorreto.">
            <a:extLst>
              <a:ext uri="{FF2B5EF4-FFF2-40B4-BE49-F238E27FC236}">
                <a16:creationId xmlns:a16="http://schemas.microsoft.com/office/drawing/2014/main" id="{E30A2128-0011-ED35-82BC-E9B2FAECAF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5" y="328213"/>
            <a:ext cx="4044297" cy="2695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BC4269A-92D4-5B2E-B393-5B746CA6048D}"/>
              </a:ext>
            </a:extLst>
          </p:cNvPr>
          <p:cNvSpPr txBox="1"/>
          <p:nvPr/>
        </p:nvSpPr>
        <p:spPr>
          <a:xfrm>
            <a:off x="360555" y="3093909"/>
            <a:ext cx="404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Desenvolvo software a 19 anos, 7 anos especificamente trabalho com 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5FF02B4-333F-82B6-7B02-E51A944F7F9E}"/>
              </a:ext>
            </a:extLst>
          </p:cNvPr>
          <p:cNvSpPr txBox="1"/>
          <p:nvPr/>
        </p:nvSpPr>
        <p:spPr>
          <a:xfrm>
            <a:off x="9793643" y="328213"/>
            <a:ext cx="20378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Engenheiro de Software</a:t>
            </a:r>
          </a:p>
          <a:p>
            <a:pPr algn="r"/>
            <a:r>
              <a:rPr lang="pt-BR" sz="1400" dirty="0"/>
              <a:t>Administrador de dados</a:t>
            </a:r>
          </a:p>
          <a:p>
            <a:pPr algn="r"/>
            <a:r>
              <a:rPr lang="pt-BR" sz="1400" b="1" dirty="0"/>
              <a:t>Cientista de Dados</a:t>
            </a:r>
          </a:p>
          <a:p>
            <a:pPr algn="r"/>
            <a:r>
              <a:rPr lang="pt-BR" sz="1400" dirty="0"/>
              <a:t>Engenheiro de IA/ML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92F4795-01D6-6241-60D6-91615476E068}"/>
              </a:ext>
            </a:extLst>
          </p:cNvPr>
          <p:cNvSpPr txBox="1"/>
          <p:nvPr/>
        </p:nvSpPr>
        <p:spPr>
          <a:xfrm rot="18462245">
            <a:off x="3851746" y="5338703"/>
            <a:ext cx="1353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2001 – Instrutor Windows &amp; Office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6C797DD-53AD-CB84-61C4-60BB5ED97029}"/>
              </a:ext>
            </a:extLst>
          </p:cNvPr>
          <p:cNvCxnSpPr>
            <a:cxnSpLocks/>
          </p:cNvCxnSpPr>
          <p:nvPr/>
        </p:nvCxnSpPr>
        <p:spPr>
          <a:xfrm>
            <a:off x="3775587" y="6268240"/>
            <a:ext cx="7777316" cy="4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0EF7510-E7A9-A174-F966-942CD6693606}"/>
              </a:ext>
            </a:extLst>
          </p:cNvPr>
          <p:cNvSpPr txBox="1"/>
          <p:nvPr/>
        </p:nvSpPr>
        <p:spPr>
          <a:xfrm rot="18462245">
            <a:off x="4568677" y="5415647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2003 – Desenvolvedor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BC5761B-7765-DA26-9575-A083E089C2B2}"/>
              </a:ext>
            </a:extLst>
          </p:cNvPr>
          <p:cNvSpPr txBox="1"/>
          <p:nvPr/>
        </p:nvSpPr>
        <p:spPr>
          <a:xfrm rot="18462245">
            <a:off x="5329150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2006 – DBA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271CB1-D26C-1324-6A1A-08EDA5BA5919}"/>
              </a:ext>
            </a:extLst>
          </p:cNvPr>
          <p:cNvSpPr txBox="1"/>
          <p:nvPr/>
        </p:nvSpPr>
        <p:spPr>
          <a:xfrm rot="18462245">
            <a:off x="5990767" y="533929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2011 – Consultor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1926B78-BF8F-DE47-0205-7E3C394DB80A}"/>
              </a:ext>
            </a:extLst>
          </p:cNvPr>
          <p:cNvSpPr txBox="1"/>
          <p:nvPr/>
        </p:nvSpPr>
        <p:spPr>
          <a:xfrm rot="18462245">
            <a:off x="6764735" y="536762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Setor público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881CD6A-803D-E12C-F56E-F4A15FD21FBF}"/>
              </a:ext>
            </a:extLst>
          </p:cNvPr>
          <p:cNvSpPr txBox="1"/>
          <p:nvPr/>
        </p:nvSpPr>
        <p:spPr>
          <a:xfrm rot="18462245">
            <a:off x="7610073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Tráfego urbano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FE816EF-A67F-70E5-D2D7-1661E7D9DB56}"/>
              </a:ext>
            </a:extLst>
          </p:cNvPr>
          <p:cNvSpPr txBox="1"/>
          <p:nvPr/>
        </p:nvSpPr>
        <p:spPr>
          <a:xfrm rot="18462245">
            <a:off x="8352864" y="531678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2020 – Óleo &amp; </a:t>
            </a:r>
            <a:r>
              <a:rPr lang="pt-BR" sz="1000" dirty="0" err="1"/>
              <a:t>Gas</a:t>
            </a:r>
            <a:endParaRPr lang="pt-BR" sz="10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BF192DF-6C46-BC4D-4177-59835D88C9B5}"/>
              </a:ext>
            </a:extLst>
          </p:cNvPr>
          <p:cNvSpPr txBox="1"/>
          <p:nvPr/>
        </p:nvSpPr>
        <p:spPr>
          <a:xfrm rot="18462245">
            <a:off x="9094718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Petroquímica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EA40297-88D9-0A51-2B23-79B4DB8F70E6}"/>
              </a:ext>
            </a:extLst>
          </p:cNvPr>
          <p:cNvSpPr txBox="1"/>
          <p:nvPr/>
        </p:nvSpPr>
        <p:spPr>
          <a:xfrm rot="18462245">
            <a:off x="9925395" y="5355762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Saúde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90F2E84-1074-4AA4-A1D0-873D3468B30F}"/>
              </a:ext>
            </a:extLst>
          </p:cNvPr>
          <p:cNvSpPr txBox="1"/>
          <p:nvPr/>
        </p:nvSpPr>
        <p:spPr>
          <a:xfrm rot="18462245">
            <a:off x="10667249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2025 – Saúde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32F115A-2BC0-AF78-54AC-2E15B2FABAA5}"/>
              </a:ext>
            </a:extLst>
          </p:cNvPr>
          <p:cNvSpPr txBox="1"/>
          <p:nvPr/>
        </p:nvSpPr>
        <p:spPr>
          <a:xfrm>
            <a:off x="6911796" y="437751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IA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9281AA3-97D7-97A8-1E1E-71C1616E95A1}"/>
              </a:ext>
            </a:extLst>
          </p:cNvPr>
          <p:cNvCxnSpPr>
            <a:cxnSpLocks/>
          </p:cNvCxnSpPr>
          <p:nvPr/>
        </p:nvCxnSpPr>
        <p:spPr>
          <a:xfrm>
            <a:off x="7292028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Gato dentro de tigela branca&#10;&#10;O conteúdo gerado por IA pode estar incorreto.">
            <a:extLst>
              <a:ext uri="{FF2B5EF4-FFF2-40B4-BE49-F238E27FC236}">
                <a16:creationId xmlns:a16="http://schemas.microsoft.com/office/drawing/2014/main" id="{3F40A242-1D3C-E192-7297-9C905C0F3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237" y="3033212"/>
            <a:ext cx="1281582" cy="1272982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8B818646-021E-4B93-60EE-1398821E1242}"/>
              </a:ext>
            </a:extLst>
          </p:cNvPr>
          <p:cNvSpPr/>
          <p:nvPr/>
        </p:nvSpPr>
        <p:spPr>
          <a:xfrm>
            <a:off x="626938" y="5889039"/>
            <a:ext cx="206198" cy="206198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3E009A8C-6E5A-411D-B95D-E6D0B5EC4D3C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730037" y="6095237"/>
            <a:ext cx="17357" cy="248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B437809B-BBA4-170A-4ADF-A34512C97B4B}"/>
              </a:ext>
            </a:extLst>
          </p:cNvPr>
          <p:cNvCxnSpPr>
            <a:stCxn id="9" idx="4"/>
          </p:cNvCxnSpPr>
          <p:nvPr/>
        </p:nvCxnSpPr>
        <p:spPr>
          <a:xfrm>
            <a:off x="730037" y="6095237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7D5BF14F-6755-DEDC-C7DA-E4BB1FF563B6}"/>
              </a:ext>
            </a:extLst>
          </p:cNvPr>
          <p:cNvCxnSpPr>
            <a:cxnSpLocks/>
          </p:cNvCxnSpPr>
          <p:nvPr/>
        </p:nvCxnSpPr>
        <p:spPr>
          <a:xfrm rot="5400000">
            <a:off x="565831" y="6130483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53AB0BDA-4B34-3E50-F826-4FC61C29A33A}"/>
              </a:ext>
            </a:extLst>
          </p:cNvPr>
          <p:cNvCxnSpPr/>
          <p:nvPr/>
        </p:nvCxnSpPr>
        <p:spPr>
          <a:xfrm>
            <a:off x="747394" y="6315324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03595635-80F8-DF0E-12CD-234F3C44AB53}"/>
              </a:ext>
            </a:extLst>
          </p:cNvPr>
          <p:cNvCxnSpPr>
            <a:cxnSpLocks/>
          </p:cNvCxnSpPr>
          <p:nvPr/>
        </p:nvCxnSpPr>
        <p:spPr>
          <a:xfrm rot="5400000">
            <a:off x="592659" y="6349878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id="{4A32E627-66B4-41B2-9BB1-588C6B409F78}"/>
              </a:ext>
            </a:extLst>
          </p:cNvPr>
          <p:cNvSpPr/>
          <p:nvPr/>
        </p:nvSpPr>
        <p:spPr>
          <a:xfrm rot="20456048">
            <a:off x="391535" y="6029069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D6CE4C18-C273-BCB0-FEC2-D4265359AD18}"/>
              </a:ext>
            </a:extLst>
          </p:cNvPr>
          <p:cNvCxnSpPr>
            <a:cxnSpLocks/>
          </p:cNvCxnSpPr>
          <p:nvPr/>
        </p:nvCxnSpPr>
        <p:spPr>
          <a:xfrm>
            <a:off x="6983400" y="4776990"/>
            <a:ext cx="45253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7F8500D7-74FF-D88F-5E0F-DDC13C9C6603}"/>
              </a:ext>
            </a:extLst>
          </p:cNvPr>
          <p:cNvSpPr/>
          <p:nvPr/>
        </p:nvSpPr>
        <p:spPr>
          <a:xfrm>
            <a:off x="7231566" y="2155741"/>
            <a:ext cx="206198" cy="206198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500C9C4D-EB88-68D6-5ED2-A05CF0901B2C}"/>
              </a:ext>
            </a:extLst>
          </p:cNvPr>
          <p:cNvCxnSpPr>
            <a:cxnSpLocks/>
            <a:stCxn id="32" idx="4"/>
          </p:cNvCxnSpPr>
          <p:nvPr/>
        </p:nvCxnSpPr>
        <p:spPr>
          <a:xfrm>
            <a:off x="7334665" y="2361939"/>
            <a:ext cx="17357" cy="248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19F507D8-2614-E3A8-C8E4-5D920F4B3B1C}"/>
              </a:ext>
            </a:extLst>
          </p:cNvPr>
          <p:cNvCxnSpPr>
            <a:stCxn id="32" idx="4"/>
          </p:cNvCxnSpPr>
          <p:nvPr/>
        </p:nvCxnSpPr>
        <p:spPr>
          <a:xfrm>
            <a:off x="7334665" y="2361939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D5C6224F-73C3-DF27-25A1-4100ECFD98CA}"/>
              </a:ext>
            </a:extLst>
          </p:cNvPr>
          <p:cNvCxnSpPr>
            <a:cxnSpLocks/>
          </p:cNvCxnSpPr>
          <p:nvPr/>
        </p:nvCxnSpPr>
        <p:spPr>
          <a:xfrm rot="5400000">
            <a:off x="7170459" y="2397185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9F1B0D76-4F85-FA4A-5333-7A886A3FC2CE}"/>
              </a:ext>
            </a:extLst>
          </p:cNvPr>
          <p:cNvCxnSpPr/>
          <p:nvPr/>
        </p:nvCxnSpPr>
        <p:spPr>
          <a:xfrm>
            <a:off x="7352022" y="2582026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299F2493-B728-390B-8D91-720378DAF795}"/>
              </a:ext>
            </a:extLst>
          </p:cNvPr>
          <p:cNvCxnSpPr>
            <a:cxnSpLocks/>
          </p:cNvCxnSpPr>
          <p:nvPr/>
        </p:nvCxnSpPr>
        <p:spPr>
          <a:xfrm rot="5400000">
            <a:off x="7197287" y="2616580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tângulo 37">
            <a:extLst>
              <a:ext uri="{FF2B5EF4-FFF2-40B4-BE49-F238E27FC236}">
                <a16:creationId xmlns:a16="http://schemas.microsoft.com/office/drawing/2014/main" id="{0487C2CF-2C91-EDCB-D262-9814550E7405}"/>
              </a:ext>
            </a:extLst>
          </p:cNvPr>
          <p:cNvSpPr/>
          <p:nvPr/>
        </p:nvSpPr>
        <p:spPr>
          <a:xfrm rot="20456048">
            <a:off x="6996163" y="2295771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D22360F3-3A49-BAFA-89B1-3AC8A3639D7E}"/>
              </a:ext>
            </a:extLst>
          </p:cNvPr>
          <p:cNvSpPr/>
          <p:nvPr/>
        </p:nvSpPr>
        <p:spPr>
          <a:xfrm rot="20456048">
            <a:off x="6823399" y="2083780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688E7F4C-E2E7-6A8B-B4AB-BCC4A46F07C6}"/>
              </a:ext>
            </a:extLst>
          </p:cNvPr>
          <p:cNvSpPr/>
          <p:nvPr/>
        </p:nvSpPr>
        <p:spPr>
          <a:xfrm rot="20456048">
            <a:off x="6717183" y="2281665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CF79BC27-71A6-51A0-6419-77AAE31452B4}"/>
              </a:ext>
            </a:extLst>
          </p:cNvPr>
          <p:cNvSpPr/>
          <p:nvPr/>
        </p:nvSpPr>
        <p:spPr>
          <a:xfrm rot="20456048">
            <a:off x="6864658" y="2449379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C75E6DC0-0FC7-9BD8-4AAF-771B499F0CBB}"/>
              </a:ext>
            </a:extLst>
          </p:cNvPr>
          <p:cNvSpPr txBox="1"/>
          <p:nvPr/>
        </p:nvSpPr>
        <p:spPr>
          <a:xfrm>
            <a:off x="4978638" y="437717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Cert</a:t>
            </a:r>
            <a:endParaRPr lang="pt-BR" dirty="0"/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58305C62-4392-4C5F-174E-B974A04936CC}"/>
              </a:ext>
            </a:extLst>
          </p:cNvPr>
          <p:cNvCxnSpPr>
            <a:cxnSpLocks/>
          </p:cNvCxnSpPr>
          <p:nvPr/>
        </p:nvCxnSpPr>
        <p:spPr>
          <a:xfrm>
            <a:off x="5591043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Shape 193">
            <a:extLst>
              <a:ext uri="{FF2B5EF4-FFF2-40B4-BE49-F238E27FC236}">
                <a16:creationId xmlns:a16="http://schemas.microsoft.com/office/drawing/2014/main" id="{F9DEB157-90A9-B70B-ABDF-EC10998FF2FA}"/>
              </a:ext>
            </a:extLst>
          </p:cNvPr>
          <p:cNvPicPr/>
          <p:nvPr/>
        </p:nvPicPr>
        <p:blipFill>
          <a:blip r:embed="rId4" cstate="print"/>
          <a:stretch/>
        </p:blipFill>
        <p:spPr>
          <a:xfrm rot="20130111">
            <a:off x="668859" y="4745812"/>
            <a:ext cx="890909" cy="658492"/>
          </a:xfrm>
          <a:prstGeom prst="rect">
            <a:avLst/>
          </a:prstGeom>
          <a:ln>
            <a:noFill/>
          </a:ln>
        </p:spPr>
      </p:pic>
      <p:pic>
        <p:nvPicPr>
          <p:cNvPr id="45" name="Shape 170">
            <a:extLst>
              <a:ext uri="{FF2B5EF4-FFF2-40B4-BE49-F238E27FC236}">
                <a16:creationId xmlns:a16="http://schemas.microsoft.com/office/drawing/2014/main" id="{72716CDF-7461-90CC-D023-E082EB2F3325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</a:blip>
          <a:srcRect/>
          <a:stretch/>
        </p:blipFill>
        <p:spPr>
          <a:xfrm rot="728924">
            <a:off x="1053445" y="5375975"/>
            <a:ext cx="831246" cy="57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E305FCEA-6488-8CA8-4D23-C48ED4E67D3D}"/>
              </a:ext>
            </a:extLst>
          </p:cNvPr>
          <p:cNvPicPr/>
          <p:nvPr/>
        </p:nvPicPr>
        <p:blipFill>
          <a:blip r:embed="rId6" cstate="print"/>
          <a:stretch/>
        </p:blipFill>
        <p:spPr>
          <a:xfrm>
            <a:off x="1520070" y="4679643"/>
            <a:ext cx="633819" cy="505171"/>
          </a:xfrm>
          <a:prstGeom prst="rect">
            <a:avLst/>
          </a:prstGeom>
          <a:ln>
            <a:noFill/>
          </a:ln>
        </p:spPr>
      </p:pic>
      <p:pic>
        <p:nvPicPr>
          <p:cNvPr id="26" name="Imagem 25" descr="Diagrama, Texto&#10;&#10;O conteúdo gerado por IA pode estar incorreto.">
            <a:extLst>
              <a:ext uri="{FF2B5EF4-FFF2-40B4-BE49-F238E27FC236}">
                <a16:creationId xmlns:a16="http://schemas.microsoft.com/office/drawing/2014/main" id="{313143EC-6782-4FE7-2FF2-444D8E777B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t="1004" r="651"/>
          <a:stretch>
            <a:fillRect/>
          </a:stretch>
        </p:blipFill>
        <p:spPr>
          <a:xfrm rot="19907794">
            <a:off x="6349280" y="1484671"/>
            <a:ext cx="471002" cy="440090"/>
          </a:xfrm>
          <a:prstGeom prst="rect">
            <a:avLst/>
          </a:prstGeom>
        </p:spPr>
      </p:pic>
      <p:pic>
        <p:nvPicPr>
          <p:cNvPr id="27" name="Imagem 26" descr="Diagrama&#10;&#10;O conteúdo gerado por IA pode estar incorreto.">
            <a:extLst>
              <a:ext uri="{FF2B5EF4-FFF2-40B4-BE49-F238E27FC236}">
                <a16:creationId xmlns:a16="http://schemas.microsoft.com/office/drawing/2014/main" id="{BE62F1B5-07F0-A009-9862-B3D6A869A9D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6864">
            <a:off x="6968120" y="1497344"/>
            <a:ext cx="505814" cy="420247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89457760-5F2F-BE66-6C8D-56D84AB669BD}"/>
              </a:ext>
            </a:extLst>
          </p:cNvPr>
          <p:cNvSpPr txBox="1"/>
          <p:nvPr/>
        </p:nvSpPr>
        <p:spPr>
          <a:xfrm>
            <a:off x="7332526" y="4435033"/>
            <a:ext cx="1200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BSc</a:t>
            </a:r>
            <a:r>
              <a:rPr lang="pt-BR" sz="1200" dirty="0"/>
              <a:t>, </a:t>
            </a:r>
            <a:r>
              <a:rPr lang="pt-BR" sz="1200" dirty="0" err="1"/>
              <a:t>BCs</a:t>
            </a:r>
            <a:r>
              <a:rPr lang="pt-BR" sz="1200" dirty="0"/>
              <a:t>, </a:t>
            </a:r>
            <a:r>
              <a:rPr lang="pt-BR" sz="1200" dirty="0" err="1"/>
              <a:t>BEng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4253309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A60C8CE-6276-FDE2-0738-52F13353C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, Texto&#10;&#10;O conteúdo gerado por IA pode estar incorreto.">
            <a:extLst>
              <a:ext uri="{FF2B5EF4-FFF2-40B4-BE49-F238E27FC236}">
                <a16:creationId xmlns:a16="http://schemas.microsoft.com/office/drawing/2014/main" id="{5F9E8B29-5F6D-5CBC-C3E3-E68EAC1B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t="1004" r="651"/>
          <a:stretch>
            <a:fillRect/>
          </a:stretch>
        </p:blipFill>
        <p:spPr>
          <a:xfrm>
            <a:off x="2448232" y="68826"/>
            <a:ext cx="7266039" cy="6789174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22CD12C1-46D1-1262-C5A5-62679EFA8D7E}"/>
              </a:ext>
            </a:extLst>
          </p:cNvPr>
          <p:cNvSpPr/>
          <p:nvPr/>
        </p:nvSpPr>
        <p:spPr>
          <a:xfrm>
            <a:off x="2851355" y="3834579"/>
            <a:ext cx="1327355" cy="105205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6511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62CF455-6E41-FBCE-63D3-A81CB2155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&#10;&#10;O conteúdo gerado por IA pode estar incorreto.">
            <a:extLst>
              <a:ext uri="{FF2B5EF4-FFF2-40B4-BE49-F238E27FC236}">
                <a16:creationId xmlns:a16="http://schemas.microsoft.com/office/drawing/2014/main" id="{8FB0016B-1E99-5DD3-0A80-67BE1EC41B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818" y="0"/>
            <a:ext cx="8254363" cy="685800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DC00336B-A371-8E32-7875-8A8C25CEBCE2}"/>
              </a:ext>
            </a:extLst>
          </p:cNvPr>
          <p:cNvSpPr/>
          <p:nvPr/>
        </p:nvSpPr>
        <p:spPr>
          <a:xfrm rot="20803308">
            <a:off x="5378246" y="855408"/>
            <a:ext cx="2713704" cy="105205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889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imagem de homem em pé&#10;&#10;O conteúdo gerado por IA pode estar incorreto.">
            <a:extLst>
              <a:ext uri="{FF2B5EF4-FFF2-40B4-BE49-F238E27FC236}">
                <a16:creationId xmlns:a16="http://schemas.microsoft.com/office/drawing/2014/main" id="{368FC799-F428-860B-8A23-1132DA669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5" y="328213"/>
            <a:ext cx="4044297" cy="2695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EC6C458-9AAB-90CC-4773-794CDEEA28FA}"/>
              </a:ext>
            </a:extLst>
          </p:cNvPr>
          <p:cNvSpPr txBox="1"/>
          <p:nvPr/>
        </p:nvSpPr>
        <p:spPr>
          <a:xfrm>
            <a:off x="360555" y="3093909"/>
            <a:ext cx="404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Desenvolvo software a 19 anos, 7 anos especificamente trabalho com IA</a:t>
            </a:r>
          </a:p>
        </p:txBody>
      </p:sp>
    </p:spTree>
    <p:extLst>
      <p:ext uri="{BB962C8B-B14F-4D97-AF65-F5344CB8AC3E}">
        <p14:creationId xmlns:p14="http://schemas.microsoft.com/office/powerpoint/2010/main" val="40433442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B8928A4-D7D4-EE25-B7B5-8866B1960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imagem de homem em pé&#10;&#10;O conteúdo gerado por IA pode estar incorreto.">
            <a:extLst>
              <a:ext uri="{FF2B5EF4-FFF2-40B4-BE49-F238E27FC236}">
                <a16:creationId xmlns:a16="http://schemas.microsoft.com/office/drawing/2014/main" id="{9EF511FF-B6A2-74C6-CB6D-8E062A4E4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5" y="328213"/>
            <a:ext cx="4044297" cy="2695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2F342E0-6858-9F08-7E21-3663A0194201}"/>
              </a:ext>
            </a:extLst>
          </p:cNvPr>
          <p:cNvSpPr txBox="1"/>
          <p:nvPr/>
        </p:nvSpPr>
        <p:spPr>
          <a:xfrm>
            <a:off x="360555" y="3093909"/>
            <a:ext cx="404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Desenvolvo software a 19 anos, 7 anos especificamente trabalho com 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413FA70-8499-F84F-9C81-D76D88D15F1B}"/>
              </a:ext>
            </a:extLst>
          </p:cNvPr>
          <p:cNvSpPr txBox="1"/>
          <p:nvPr/>
        </p:nvSpPr>
        <p:spPr>
          <a:xfrm>
            <a:off x="9793643" y="328213"/>
            <a:ext cx="20378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Engenheiro de Software</a:t>
            </a:r>
          </a:p>
          <a:p>
            <a:pPr algn="r"/>
            <a:r>
              <a:rPr lang="pt-BR" sz="1400" dirty="0"/>
              <a:t>Administrador de dados</a:t>
            </a:r>
          </a:p>
          <a:p>
            <a:pPr algn="r"/>
            <a:r>
              <a:rPr lang="pt-BR" sz="1400" b="1" dirty="0"/>
              <a:t>Cientista de Dados</a:t>
            </a:r>
          </a:p>
          <a:p>
            <a:pPr algn="r"/>
            <a:r>
              <a:rPr lang="pt-BR" sz="1400" dirty="0"/>
              <a:t>Engenheiro de IA/ML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9DFCD0-A4AF-2658-C33A-CEA0D263DB71}"/>
              </a:ext>
            </a:extLst>
          </p:cNvPr>
          <p:cNvSpPr txBox="1"/>
          <p:nvPr/>
        </p:nvSpPr>
        <p:spPr>
          <a:xfrm rot="18462245">
            <a:off x="3851746" y="5338703"/>
            <a:ext cx="1353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2001 – Instrutor Windows &amp; Office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5F506994-5517-5C7C-3181-87E0802C3BE9}"/>
              </a:ext>
            </a:extLst>
          </p:cNvPr>
          <p:cNvCxnSpPr>
            <a:cxnSpLocks/>
          </p:cNvCxnSpPr>
          <p:nvPr/>
        </p:nvCxnSpPr>
        <p:spPr>
          <a:xfrm>
            <a:off x="3775587" y="6268240"/>
            <a:ext cx="7777316" cy="4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03AD1A0-CBBC-3B00-A581-63B5E95BC6A2}"/>
              </a:ext>
            </a:extLst>
          </p:cNvPr>
          <p:cNvSpPr txBox="1"/>
          <p:nvPr/>
        </p:nvSpPr>
        <p:spPr>
          <a:xfrm rot="18462245">
            <a:off x="4568677" y="5415647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2003 – Desenvolvedor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15049E-123D-ED5D-0F17-7471620693EC}"/>
              </a:ext>
            </a:extLst>
          </p:cNvPr>
          <p:cNvSpPr txBox="1"/>
          <p:nvPr/>
        </p:nvSpPr>
        <p:spPr>
          <a:xfrm rot="18462245">
            <a:off x="5329150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2006 – DBA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0DABD49-9F33-90DC-C770-2158EB8BE25E}"/>
              </a:ext>
            </a:extLst>
          </p:cNvPr>
          <p:cNvSpPr txBox="1"/>
          <p:nvPr/>
        </p:nvSpPr>
        <p:spPr>
          <a:xfrm rot="18462245">
            <a:off x="5990767" y="533929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2011 – Consultor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3740CBA-A777-84FB-6444-93E065B77C48}"/>
              </a:ext>
            </a:extLst>
          </p:cNvPr>
          <p:cNvSpPr txBox="1"/>
          <p:nvPr/>
        </p:nvSpPr>
        <p:spPr>
          <a:xfrm rot="18462245">
            <a:off x="6764735" y="536762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Setor público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AB90DF84-38AF-C538-C797-6A9A3391D06D}"/>
              </a:ext>
            </a:extLst>
          </p:cNvPr>
          <p:cNvSpPr txBox="1"/>
          <p:nvPr/>
        </p:nvSpPr>
        <p:spPr>
          <a:xfrm rot="18462245">
            <a:off x="7610073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Tráfego urbano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8D17020-5C00-3CF4-3591-370D44B9D0B8}"/>
              </a:ext>
            </a:extLst>
          </p:cNvPr>
          <p:cNvSpPr txBox="1"/>
          <p:nvPr/>
        </p:nvSpPr>
        <p:spPr>
          <a:xfrm rot="18462245">
            <a:off x="8352864" y="531678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2020 – Óleo &amp; </a:t>
            </a:r>
            <a:r>
              <a:rPr lang="pt-BR" sz="1000" dirty="0" err="1"/>
              <a:t>Gas</a:t>
            </a:r>
            <a:endParaRPr lang="pt-BR" sz="10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AF6BDCB-4B91-4A4E-ACAA-B7144B6390C7}"/>
              </a:ext>
            </a:extLst>
          </p:cNvPr>
          <p:cNvSpPr txBox="1"/>
          <p:nvPr/>
        </p:nvSpPr>
        <p:spPr>
          <a:xfrm rot="18462245">
            <a:off x="9094718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Petroquímica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E8A13E7C-523C-86D3-5109-859259CEDB45}"/>
              </a:ext>
            </a:extLst>
          </p:cNvPr>
          <p:cNvSpPr txBox="1"/>
          <p:nvPr/>
        </p:nvSpPr>
        <p:spPr>
          <a:xfrm rot="18462245">
            <a:off x="9925395" y="5355762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Saúde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CED712D-82F9-E762-BB16-23A09C45020E}"/>
              </a:ext>
            </a:extLst>
          </p:cNvPr>
          <p:cNvSpPr txBox="1"/>
          <p:nvPr/>
        </p:nvSpPr>
        <p:spPr>
          <a:xfrm rot="18462245">
            <a:off x="10667249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2025 – Saúde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501CBD7-9102-DD1F-1837-9BE1CA3B23B1}"/>
              </a:ext>
            </a:extLst>
          </p:cNvPr>
          <p:cNvSpPr txBox="1"/>
          <p:nvPr/>
        </p:nvSpPr>
        <p:spPr>
          <a:xfrm>
            <a:off x="6911796" y="437751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IA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24E6E0F8-CB8E-804B-B909-DB5BED1F35FE}"/>
              </a:ext>
            </a:extLst>
          </p:cNvPr>
          <p:cNvCxnSpPr>
            <a:cxnSpLocks/>
          </p:cNvCxnSpPr>
          <p:nvPr/>
        </p:nvCxnSpPr>
        <p:spPr>
          <a:xfrm>
            <a:off x="7292028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Gato dentro de tigela branca&#10;&#10;O conteúdo gerado por IA pode estar incorreto.">
            <a:extLst>
              <a:ext uri="{FF2B5EF4-FFF2-40B4-BE49-F238E27FC236}">
                <a16:creationId xmlns:a16="http://schemas.microsoft.com/office/drawing/2014/main" id="{FA48BCB4-CD27-D3D8-5DB8-9A071C109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237" y="3033212"/>
            <a:ext cx="1281582" cy="1272982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7FB24F01-C816-1BA4-A9AE-3718E69CFAB2}"/>
              </a:ext>
            </a:extLst>
          </p:cNvPr>
          <p:cNvSpPr/>
          <p:nvPr/>
        </p:nvSpPr>
        <p:spPr>
          <a:xfrm>
            <a:off x="626938" y="5889039"/>
            <a:ext cx="206198" cy="206198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DDE22056-3C39-F94A-5186-090E1CA1C717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730037" y="6095237"/>
            <a:ext cx="17357" cy="248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078D6D2D-5703-8A13-0C04-2D60E06E015F}"/>
              </a:ext>
            </a:extLst>
          </p:cNvPr>
          <p:cNvCxnSpPr>
            <a:stCxn id="9" idx="4"/>
          </p:cNvCxnSpPr>
          <p:nvPr/>
        </p:nvCxnSpPr>
        <p:spPr>
          <a:xfrm>
            <a:off x="730037" y="6095237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9C8B9620-37FC-449A-24DD-5FC0D87B7A67}"/>
              </a:ext>
            </a:extLst>
          </p:cNvPr>
          <p:cNvCxnSpPr>
            <a:cxnSpLocks/>
          </p:cNvCxnSpPr>
          <p:nvPr/>
        </p:nvCxnSpPr>
        <p:spPr>
          <a:xfrm rot="5400000">
            <a:off x="565831" y="6130483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A4B47AB4-64B7-6446-68E0-851CC60DB42E}"/>
              </a:ext>
            </a:extLst>
          </p:cNvPr>
          <p:cNvCxnSpPr/>
          <p:nvPr/>
        </p:nvCxnSpPr>
        <p:spPr>
          <a:xfrm>
            <a:off x="747394" y="6315324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44257053-9EC1-90E6-F886-EBDEDB48B7E6}"/>
              </a:ext>
            </a:extLst>
          </p:cNvPr>
          <p:cNvCxnSpPr>
            <a:cxnSpLocks/>
          </p:cNvCxnSpPr>
          <p:nvPr/>
        </p:nvCxnSpPr>
        <p:spPr>
          <a:xfrm rot="5400000">
            <a:off x="592659" y="6349878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id="{570A4719-0110-798A-6EBC-782BE2AD2A37}"/>
              </a:ext>
            </a:extLst>
          </p:cNvPr>
          <p:cNvSpPr/>
          <p:nvPr/>
        </p:nvSpPr>
        <p:spPr>
          <a:xfrm rot="20456048">
            <a:off x="391535" y="6029069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5E19C486-719E-75BE-A76A-76B8977FF2D8}"/>
              </a:ext>
            </a:extLst>
          </p:cNvPr>
          <p:cNvCxnSpPr>
            <a:cxnSpLocks/>
          </p:cNvCxnSpPr>
          <p:nvPr/>
        </p:nvCxnSpPr>
        <p:spPr>
          <a:xfrm>
            <a:off x="6983400" y="4776990"/>
            <a:ext cx="45253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A7C19784-C70A-5F0C-5D2F-22742452AC33}"/>
              </a:ext>
            </a:extLst>
          </p:cNvPr>
          <p:cNvSpPr/>
          <p:nvPr/>
        </p:nvSpPr>
        <p:spPr>
          <a:xfrm>
            <a:off x="7231566" y="2155741"/>
            <a:ext cx="206198" cy="206198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C165BCD9-B77B-2E0D-7DC3-D05FBCF1E89E}"/>
              </a:ext>
            </a:extLst>
          </p:cNvPr>
          <p:cNvCxnSpPr>
            <a:cxnSpLocks/>
            <a:stCxn id="32" idx="4"/>
          </p:cNvCxnSpPr>
          <p:nvPr/>
        </p:nvCxnSpPr>
        <p:spPr>
          <a:xfrm>
            <a:off x="7334665" y="2361939"/>
            <a:ext cx="17357" cy="248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CB0A73EC-0BC1-E8CC-B22E-D3C4F0460D6D}"/>
              </a:ext>
            </a:extLst>
          </p:cNvPr>
          <p:cNvCxnSpPr>
            <a:stCxn id="32" idx="4"/>
          </p:cNvCxnSpPr>
          <p:nvPr/>
        </p:nvCxnSpPr>
        <p:spPr>
          <a:xfrm>
            <a:off x="7334665" y="2361939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93FD90F-84C4-96C3-1505-E2A4B847DE9F}"/>
              </a:ext>
            </a:extLst>
          </p:cNvPr>
          <p:cNvCxnSpPr>
            <a:cxnSpLocks/>
          </p:cNvCxnSpPr>
          <p:nvPr/>
        </p:nvCxnSpPr>
        <p:spPr>
          <a:xfrm rot="5400000">
            <a:off x="7170459" y="2397185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E0DC3FA7-341F-6519-580A-6E47CB8C77B0}"/>
              </a:ext>
            </a:extLst>
          </p:cNvPr>
          <p:cNvCxnSpPr/>
          <p:nvPr/>
        </p:nvCxnSpPr>
        <p:spPr>
          <a:xfrm>
            <a:off x="7352022" y="2582026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E7E1E887-183B-2C61-9E7C-AC90634637F3}"/>
              </a:ext>
            </a:extLst>
          </p:cNvPr>
          <p:cNvCxnSpPr>
            <a:cxnSpLocks/>
          </p:cNvCxnSpPr>
          <p:nvPr/>
        </p:nvCxnSpPr>
        <p:spPr>
          <a:xfrm rot="5400000">
            <a:off x="7197287" y="2616580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tângulo 37">
            <a:extLst>
              <a:ext uri="{FF2B5EF4-FFF2-40B4-BE49-F238E27FC236}">
                <a16:creationId xmlns:a16="http://schemas.microsoft.com/office/drawing/2014/main" id="{B7C04A65-2BC2-7387-E0E6-D68DC9F481AB}"/>
              </a:ext>
            </a:extLst>
          </p:cNvPr>
          <p:cNvSpPr/>
          <p:nvPr/>
        </p:nvSpPr>
        <p:spPr>
          <a:xfrm rot="20456048">
            <a:off x="6996163" y="2295771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8411FB13-C00A-9E49-7519-A9F47D6CE2E2}"/>
              </a:ext>
            </a:extLst>
          </p:cNvPr>
          <p:cNvSpPr/>
          <p:nvPr/>
        </p:nvSpPr>
        <p:spPr>
          <a:xfrm rot="20456048">
            <a:off x="6823399" y="2083780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3EAA775D-F575-2C33-C088-A7F1574176F2}"/>
              </a:ext>
            </a:extLst>
          </p:cNvPr>
          <p:cNvSpPr/>
          <p:nvPr/>
        </p:nvSpPr>
        <p:spPr>
          <a:xfrm rot="20456048">
            <a:off x="6717183" y="2281665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B3EA9B5B-7DDE-A53F-42DA-784C97939F1E}"/>
              </a:ext>
            </a:extLst>
          </p:cNvPr>
          <p:cNvSpPr/>
          <p:nvPr/>
        </p:nvSpPr>
        <p:spPr>
          <a:xfrm rot="20456048">
            <a:off x="6864658" y="2449379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01F3E8A-C212-56D4-5BEC-94F1AE5DF592}"/>
              </a:ext>
            </a:extLst>
          </p:cNvPr>
          <p:cNvSpPr txBox="1"/>
          <p:nvPr/>
        </p:nvSpPr>
        <p:spPr>
          <a:xfrm>
            <a:off x="4978638" y="437717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Cert</a:t>
            </a:r>
            <a:endParaRPr lang="pt-BR" dirty="0"/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BE7BBB79-AAA3-5DCE-7700-A8ADBC829F01}"/>
              </a:ext>
            </a:extLst>
          </p:cNvPr>
          <p:cNvCxnSpPr>
            <a:cxnSpLocks/>
          </p:cNvCxnSpPr>
          <p:nvPr/>
        </p:nvCxnSpPr>
        <p:spPr>
          <a:xfrm>
            <a:off x="5591043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Shape 193">
            <a:extLst>
              <a:ext uri="{FF2B5EF4-FFF2-40B4-BE49-F238E27FC236}">
                <a16:creationId xmlns:a16="http://schemas.microsoft.com/office/drawing/2014/main" id="{A3212CCC-881F-5B61-4AC7-53009FD181C7}"/>
              </a:ext>
            </a:extLst>
          </p:cNvPr>
          <p:cNvPicPr/>
          <p:nvPr/>
        </p:nvPicPr>
        <p:blipFill>
          <a:blip r:embed="rId4" cstate="print"/>
          <a:stretch/>
        </p:blipFill>
        <p:spPr>
          <a:xfrm rot="20130111">
            <a:off x="668859" y="4745812"/>
            <a:ext cx="890909" cy="658492"/>
          </a:xfrm>
          <a:prstGeom prst="rect">
            <a:avLst/>
          </a:prstGeom>
          <a:ln>
            <a:noFill/>
          </a:ln>
        </p:spPr>
      </p:pic>
      <p:pic>
        <p:nvPicPr>
          <p:cNvPr id="45" name="Shape 170">
            <a:extLst>
              <a:ext uri="{FF2B5EF4-FFF2-40B4-BE49-F238E27FC236}">
                <a16:creationId xmlns:a16="http://schemas.microsoft.com/office/drawing/2014/main" id="{B3363E58-2726-3ADD-10DB-69572C721FCC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</a:blip>
          <a:srcRect/>
          <a:stretch/>
        </p:blipFill>
        <p:spPr>
          <a:xfrm rot="728924">
            <a:off x="1053445" y="5375975"/>
            <a:ext cx="831246" cy="57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BFAC4499-79C5-C7E1-A84C-4DD89F0CA994}"/>
              </a:ext>
            </a:extLst>
          </p:cNvPr>
          <p:cNvPicPr/>
          <p:nvPr/>
        </p:nvPicPr>
        <p:blipFill>
          <a:blip r:embed="rId6" cstate="print"/>
          <a:stretch/>
        </p:blipFill>
        <p:spPr>
          <a:xfrm>
            <a:off x="1520070" y="4679643"/>
            <a:ext cx="633819" cy="505171"/>
          </a:xfrm>
          <a:prstGeom prst="rect">
            <a:avLst/>
          </a:prstGeom>
          <a:ln>
            <a:noFill/>
          </a:ln>
        </p:spPr>
      </p:pic>
      <p:pic>
        <p:nvPicPr>
          <p:cNvPr id="26" name="Imagem 25" descr="Diagrama, Texto&#10;&#10;O conteúdo gerado por IA pode estar incorreto.">
            <a:extLst>
              <a:ext uri="{FF2B5EF4-FFF2-40B4-BE49-F238E27FC236}">
                <a16:creationId xmlns:a16="http://schemas.microsoft.com/office/drawing/2014/main" id="{57F31BE0-2B20-98A0-DC5F-31C00B322C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t="1004" r="651"/>
          <a:stretch>
            <a:fillRect/>
          </a:stretch>
        </p:blipFill>
        <p:spPr>
          <a:xfrm rot="19907794">
            <a:off x="6349280" y="1484671"/>
            <a:ext cx="471002" cy="440090"/>
          </a:xfrm>
          <a:prstGeom prst="rect">
            <a:avLst/>
          </a:prstGeom>
        </p:spPr>
      </p:pic>
      <p:pic>
        <p:nvPicPr>
          <p:cNvPr id="27" name="Imagem 26" descr="Diagrama&#10;&#10;O conteúdo gerado por IA pode estar incorreto.">
            <a:extLst>
              <a:ext uri="{FF2B5EF4-FFF2-40B4-BE49-F238E27FC236}">
                <a16:creationId xmlns:a16="http://schemas.microsoft.com/office/drawing/2014/main" id="{502E06E0-3BF9-3545-4229-CE7479DD65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6864">
            <a:off x="6968120" y="1497344"/>
            <a:ext cx="505814" cy="420247"/>
          </a:xfrm>
          <a:prstGeom prst="rect">
            <a:avLst/>
          </a:prstGeom>
        </p:spPr>
      </p:pic>
      <p:sp>
        <p:nvSpPr>
          <p:cNvPr id="31" name="CaixaDeTexto 30">
            <a:extLst>
              <a:ext uri="{FF2B5EF4-FFF2-40B4-BE49-F238E27FC236}">
                <a16:creationId xmlns:a16="http://schemas.microsoft.com/office/drawing/2014/main" id="{62CBFD19-098B-054F-9A04-8E8EAE2E8130}"/>
              </a:ext>
            </a:extLst>
          </p:cNvPr>
          <p:cNvSpPr txBox="1"/>
          <p:nvPr/>
        </p:nvSpPr>
        <p:spPr>
          <a:xfrm>
            <a:off x="7332526" y="4435033"/>
            <a:ext cx="1200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BSc</a:t>
            </a:r>
            <a:r>
              <a:rPr lang="pt-BR" sz="1200" dirty="0"/>
              <a:t>, </a:t>
            </a:r>
            <a:r>
              <a:rPr lang="pt-BR" sz="1200" dirty="0" err="1"/>
              <a:t>BCs</a:t>
            </a:r>
            <a:r>
              <a:rPr lang="pt-BR" sz="1200" dirty="0"/>
              <a:t>, </a:t>
            </a:r>
            <a:r>
              <a:rPr lang="pt-BR" sz="1200" dirty="0" err="1"/>
              <a:t>BEng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456333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2778DC1-55E1-72BE-541C-63F5FB4FA667}"/>
              </a:ext>
            </a:extLst>
          </p:cNvPr>
          <p:cNvSpPr txBox="1"/>
          <p:nvPr/>
        </p:nvSpPr>
        <p:spPr>
          <a:xfrm>
            <a:off x="2040854" y="2644170"/>
            <a:ext cx="81102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/>
              <a:t>Conhecimento</a:t>
            </a:r>
          </a:p>
        </p:txBody>
      </p:sp>
    </p:spTree>
    <p:extLst>
      <p:ext uri="{BB962C8B-B14F-4D97-AF65-F5344CB8AC3E}">
        <p14:creationId xmlns:p14="http://schemas.microsoft.com/office/powerpoint/2010/main" val="29095937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EBECC-B1FA-80A0-A205-751D6F232D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imagem de homem em pé&#10;&#10;O conteúdo gerado por IA pode estar incorreto.">
            <a:extLst>
              <a:ext uri="{FF2B5EF4-FFF2-40B4-BE49-F238E27FC236}">
                <a16:creationId xmlns:a16="http://schemas.microsoft.com/office/drawing/2014/main" id="{D1ECB0FA-56FE-8D22-BDB5-1BF4E1FE12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5" y="328213"/>
            <a:ext cx="4044297" cy="2695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9BE5989-2028-171A-F38D-45F9C2E26173}"/>
              </a:ext>
            </a:extLst>
          </p:cNvPr>
          <p:cNvSpPr txBox="1"/>
          <p:nvPr/>
        </p:nvSpPr>
        <p:spPr>
          <a:xfrm>
            <a:off x="360555" y="3093909"/>
            <a:ext cx="404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Desenvolvo software a 19 anos, 7 anos especificamente trabalho com 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BF58D55-B699-1621-200D-CA91C047ADD8}"/>
              </a:ext>
            </a:extLst>
          </p:cNvPr>
          <p:cNvSpPr txBox="1"/>
          <p:nvPr/>
        </p:nvSpPr>
        <p:spPr>
          <a:xfrm>
            <a:off x="9793643" y="328213"/>
            <a:ext cx="20378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Engenheiro de Software</a:t>
            </a:r>
          </a:p>
          <a:p>
            <a:pPr algn="r"/>
            <a:r>
              <a:rPr lang="pt-BR" sz="1400" dirty="0"/>
              <a:t>Administrador de dados</a:t>
            </a:r>
          </a:p>
          <a:p>
            <a:pPr algn="r"/>
            <a:r>
              <a:rPr lang="pt-BR" sz="1400" b="1" dirty="0"/>
              <a:t>Cientista de Dados</a:t>
            </a:r>
          </a:p>
          <a:p>
            <a:pPr algn="r"/>
            <a:r>
              <a:rPr lang="pt-BR" sz="1400" b="1" dirty="0"/>
              <a:t>Engenheiro de IA/ML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5B47C3D-325F-30A9-5ECE-1FF4C175705C}"/>
              </a:ext>
            </a:extLst>
          </p:cNvPr>
          <p:cNvSpPr txBox="1"/>
          <p:nvPr/>
        </p:nvSpPr>
        <p:spPr>
          <a:xfrm rot="18462245">
            <a:off x="3851746" y="5338703"/>
            <a:ext cx="1353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2001 – Instrutor Windows &amp; Office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A51FEBB-C766-DC2D-53CA-FAB7089D8BE4}"/>
              </a:ext>
            </a:extLst>
          </p:cNvPr>
          <p:cNvCxnSpPr>
            <a:cxnSpLocks/>
          </p:cNvCxnSpPr>
          <p:nvPr/>
        </p:nvCxnSpPr>
        <p:spPr>
          <a:xfrm>
            <a:off x="3775587" y="6268240"/>
            <a:ext cx="7777316" cy="4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424A47-84F3-A666-11FA-6FCA2E1185B6}"/>
              </a:ext>
            </a:extLst>
          </p:cNvPr>
          <p:cNvSpPr txBox="1"/>
          <p:nvPr/>
        </p:nvSpPr>
        <p:spPr>
          <a:xfrm rot="18462245">
            <a:off x="4568677" y="5415647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2003 – Desenvolvedor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B401D96-76A4-49E7-2563-BAB24AADEF93}"/>
              </a:ext>
            </a:extLst>
          </p:cNvPr>
          <p:cNvSpPr txBox="1"/>
          <p:nvPr/>
        </p:nvSpPr>
        <p:spPr>
          <a:xfrm rot="18462245">
            <a:off x="5329150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2006 – DBA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F7294C9-F646-DECB-26B1-D56FF8CB1E76}"/>
              </a:ext>
            </a:extLst>
          </p:cNvPr>
          <p:cNvSpPr txBox="1"/>
          <p:nvPr/>
        </p:nvSpPr>
        <p:spPr>
          <a:xfrm rot="18462245">
            <a:off x="5990767" y="533929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2011 – Consultor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462F4E3F-28E0-2B53-8712-FDDDA27C5DE7}"/>
              </a:ext>
            </a:extLst>
          </p:cNvPr>
          <p:cNvSpPr txBox="1"/>
          <p:nvPr/>
        </p:nvSpPr>
        <p:spPr>
          <a:xfrm rot="18462245">
            <a:off x="6764735" y="536762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Setor público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F594AE0-2AE1-F5F4-BA23-4260C4A93E37}"/>
              </a:ext>
            </a:extLst>
          </p:cNvPr>
          <p:cNvSpPr txBox="1"/>
          <p:nvPr/>
        </p:nvSpPr>
        <p:spPr>
          <a:xfrm rot="18462245">
            <a:off x="7610073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Tráfego urbano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9701EDD-DB2D-B67F-645E-C0CA2287203C}"/>
              </a:ext>
            </a:extLst>
          </p:cNvPr>
          <p:cNvSpPr txBox="1"/>
          <p:nvPr/>
        </p:nvSpPr>
        <p:spPr>
          <a:xfrm rot="18462245">
            <a:off x="8352864" y="531678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2020 – Óleo &amp; </a:t>
            </a:r>
            <a:r>
              <a:rPr lang="pt-BR" sz="1000" dirty="0" err="1"/>
              <a:t>Gas</a:t>
            </a:r>
            <a:endParaRPr lang="pt-BR" sz="10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7F4F4A4-12CD-9162-958C-19AE8BBF03C4}"/>
              </a:ext>
            </a:extLst>
          </p:cNvPr>
          <p:cNvSpPr txBox="1"/>
          <p:nvPr/>
        </p:nvSpPr>
        <p:spPr>
          <a:xfrm rot="18462245">
            <a:off x="9094718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Petroquímica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9ABECC4-FA7B-FB7A-DDF7-6EABAF8E0554}"/>
              </a:ext>
            </a:extLst>
          </p:cNvPr>
          <p:cNvSpPr txBox="1"/>
          <p:nvPr/>
        </p:nvSpPr>
        <p:spPr>
          <a:xfrm rot="18462245">
            <a:off x="9925395" y="5355762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Saúde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FC78FD8-6E34-9A97-4331-759D8851538B}"/>
              </a:ext>
            </a:extLst>
          </p:cNvPr>
          <p:cNvSpPr txBox="1"/>
          <p:nvPr/>
        </p:nvSpPr>
        <p:spPr>
          <a:xfrm rot="18462245">
            <a:off x="10667249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2025 – Saúde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FA090A8-9E2D-22EC-793A-1AB493DA4BC9}"/>
              </a:ext>
            </a:extLst>
          </p:cNvPr>
          <p:cNvSpPr txBox="1"/>
          <p:nvPr/>
        </p:nvSpPr>
        <p:spPr>
          <a:xfrm>
            <a:off x="6911796" y="437751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IA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9996AE48-2041-B689-7F86-6FBA284D4C3B}"/>
              </a:ext>
            </a:extLst>
          </p:cNvPr>
          <p:cNvCxnSpPr>
            <a:cxnSpLocks/>
          </p:cNvCxnSpPr>
          <p:nvPr/>
        </p:nvCxnSpPr>
        <p:spPr>
          <a:xfrm>
            <a:off x="7292028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Gato dentro de tigela branca&#10;&#10;O conteúdo gerado por IA pode estar incorreto.">
            <a:extLst>
              <a:ext uri="{FF2B5EF4-FFF2-40B4-BE49-F238E27FC236}">
                <a16:creationId xmlns:a16="http://schemas.microsoft.com/office/drawing/2014/main" id="{F45AF903-16BD-9925-77B2-FCE15B591E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237" y="3033212"/>
            <a:ext cx="1281582" cy="1272982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28423A95-0A4E-4FFF-006C-51B99900CA26}"/>
              </a:ext>
            </a:extLst>
          </p:cNvPr>
          <p:cNvSpPr/>
          <p:nvPr/>
        </p:nvSpPr>
        <p:spPr>
          <a:xfrm>
            <a:off x="626938" y="5889039"/>
            <a:ext cx="206198" cy="206198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0BE9A00F-BE76-15AE-A742-157344486D77}"/>
              </a:ext>
            </a:extLst>
          </p:cNvPr>
          <p:cNvCxnSpPr>
            <a:cxnSpLocks/>
            <a:stCxn id="9" idx="4"/>
          </p:cNvCxnSpPr>
          <p:nvPr/>
        </p:nvCxnSpPr>
        <p:spPr>
          <a:xfrm>
            <a:off x="730037" y="6095237"/>
            <a:ext cx="17357" cy="248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C28C8C0A-4F5D-FB88-EE91-3BBFD83F6D44}"/>
              </a:ext>
            </a:extLst>
          </p:cNvPr>
          <p:cNvCxnSpPr>
            <a:stCxn id="9" idx="4"/>
          </p:cNvCxnSpPr>
          <p:nvPr/>
        </p:nvCxnSpPr>
        <p:spPr>
          <a:xfrm>
            <a:off x="730037" y="6095237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1BD6B8BE-4AA9-F1B6-BCA1-63471BF73855}"/>
              </a:ext>
            </a:extLst>
          </p:cNvPr>
          <p:cNvCxnSpPr>
            <a:cxnSpLocks/>
          </p:cNvCxnSpPr>
          <p:nvPr/>
        </p:nvCxnSpPr>
        <p:spPr>
          <a:xfrm rot="5400000">
            <a:off x="565831" y="6130483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A94A6898-7BFF-C60F-8436-19E11E46B69F}"/>
              </a:ext>
            </a:extLst>
          </p:cNvPr>
          <p:cNvCxnSpPr/>
          <p:nvPr/>
        </p:nvCxnSpPr>
        <p:spPr>
          <a:xfrm>
            <a:off x="747394" y="6315324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BBBF5782-9A33-063C-9C98-8350A541C292}"/>
              </a:ext>
            </a:extLst>
          </p:cNvPr>
          <p:cNvCxnSpPr>
            <a:cxnSpLocks/>
          </p:cNvCxnSpPr>
          <p:nvPr/>
        </p:nvCxnSpPr>
        <p:spPr>
          <a:xfrm rot="5400000">
            <a:off x="592659" y="6349878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tângulo 24">
            <a:extLst>
              <a:ext uri="{FF2B5EF4-FFF2-40B4-BE49-F238E27FC236}">
                <a16:creationId xmlns:a16="http://schemas.microsoft.com/office/drawing/2014/main" id="{B4F57DAC-A3DE-D4C4-B49B-D8057D099AB7}"/>
              </a:ext>
            </a:extLst>
          </p:cNvPr>
          <p:cNvSpPr/>
          <p:nvPr/>
        </p:nvSpPr>
        <p:spPr>
          <a:xfrm rot="20456048">
            <a:off x="391535" y="6029069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326C3296-F804-0A13-2864-C8D237576237}"/>
              </a:ext>
            </a:extLst>
          </p:cNvPr>
          <p:cNvCxnSpPr>
            <a:cxnSpLocks/>
          </p:cNvCxnSpPr>
          <p:nvPr/>
        </p:nvCxnSpPr>
        <p:spPr>
          <a:xfrm>
            <a:off x="6983400" y="4776990"/>
            <a:ext cx="45253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685BF26E-0AE2-1D08-BB9D-DFB62B9654D2}"/>
              </a:ext>
            </a:extLst>
          </p:cNvPr>
          <p:cNvSpPr/>
          <p:nvPr/>
        </p:nvSpPr>
        <p:spPr>
          <a:xfrm>
            <a:off x="7231566" y="2155741"/>
            <a:ext cx="206198" cy="206198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48CB0B19-B5EC-A803-8740-97E818B90E9D}"/>
              </a:ext>
            </a:extLst>
          </p:cNvPr>
          <p:cNvCxnSpPr>
            <a:cxnSpLocks/>
            <a:stCxn id="32" idx="4"/>
          </p:cNvCxnSpPr>
          <p:nvPr/>
        </p:nvCxnSpPr>
        <p:spPr>
          <a:xfrm>
            <a:off x="7334665" y="2361939"/>
            <a:ext cx="17357" cy="248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34D7221B-BEE1-88CA-7C53-CB50570E588D}"/>
              </a:ext>
            </a:extLst>
          </p:cNvPr>
          <p:cNvCxnSpPr>
            <a:stCxn id="32" idx="4"/>
          </p:cNvCxnSpPr>
          <p:nvPr/>
        </p:nvCxnSpPr>
        <p:spPr>
          <a:xfrm>
            <a:off x="7334665" y="2361939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48336BD-817B-EB79-CB5F-150E9540C04E}"/>
              </a:ext>
            </a:extLst>
          </p:cNvPr>
          <p:cNvCxnSpPr>
            <a:cxnSpLocks/>
          </p:cNvCxnSpPr>
          <p:nvPr/>
        </p:nvCxnSpPr>
        <p:spPr>
          <a:xfrm rot="5400000">
            <a:off x="7170459" y="2397185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F39AD083-773A-AAE9-FF51-1C4B697D1F25}"/>
              </a:ext>
            </a:extLst>
          </p:cNvPr>
          <p:cNvCxnSpPr/>
          <p:nvPr/>
        </p:nvCxnSpPr>
        <p:spPr>
          <a:xfrm>
            <a:off x="7352022" y="2582026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4E7BB88A-A8D2-D472-5D91-4CE0B04DAA9C}"/>
              </a:ext>
            </a:extLst>
          </p:cNvPr>
          <p:cNvCxnSpPr>
            <a:cxnSpLocks/>
          </p:cNvCxnSpPr>
          <p:nvPr/>
        </p:nvCxnSpPr>
        <p:spPr>
          <a:xfrm rot="5400000">
            <a:off x="7197287" y="2616580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tângulo 37">
            <a:extLst>
              <a:ext uri="{FF2B5EF4-FFF2-40B4-BE49-F238E27FC236}">
                <a16:creationId xmlns:a16="http://schemas.microsoft.com/office/drawing/2014/main" id="{9788A889-8897-6403-917C-F8D559E23CE5}"/>
              </a:ext>
            </a:extLst>
          </p:cNvPr>
          <p:cNvSpPr/>
          <p:nvPr/>
        </p:nvSpPr>
        <p:spPr>
          <a:xfrm rot="20456048">
            <a:off x="6996163" y="2295771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50F9A160-D193-4207-C751-822657A2B6F2}"/>
              </a:ext>
            </a:extLst>
          </p:cNvPr>
          <p:cNvSpPr/>
          <p:nvPr/>
        </p:nvSpPr>
        <p:spPr>
          <a:xfrm rot="20456048">
            <a:off x="6823399" y="2083780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0A6B8354-E90D-FCE3-556F-2098082D8B02}"/>
              </a:ext>
            </a:extLst>
          </p:cNvPr>
          <p:cNvSpPr/>
          <p:nvPr/>
        </p:nvSpPr>
        <p:spPr>
          <a:xfrm rot="20456048">
            <a:off x="6717183" y="2281665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Retângulo 40">
            <a:extLst>
              <a:ext uri="{FF2B5EF4-FFF2-40B4-BE49-F238E27FC236}">
                <a16:creationId xmlns:a16="http://schemas.microsoft.com/office/drawing/2014/main" id="{F5A0596A-CA03-5310-B746-091EA3A99C7C}"/>
              </a:ext>
            </a:extLst>
          </p:cNvPr>
          <p:cNvSpPr/>
          <p:nvPr/>
        </p:nvSpPr>
        <p:spPr>
          <a:xfrm rot="20456048">
            <a:off x="6864658" y="2449379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B7045059-6F17-995D-3045-A6282C5C66D2}"/>
              </a:ext>
            </a:extLst>
          </p:cNvPr>
          <p:cNvSpPr txBox="1"/>
          <p:nvPr/>
        </p:nvSpPr>
        <p:spPr>
          <a:xfrm>
            <a:off x="4978638" y="437717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Cert</a:t>
            </a:r>
            <a:endParaRPr lang="pt-BR" dirty="0"/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085DDC09-D901-7978-2F47-0A181F11C114}"/>
              </a:ext>
            </a:extLst>
          </p:cNvPr>
          <p:cNvCxnSpPr>
            <a:cxnSpLocks/>
          </p:cNvCxnSpPr>
          <p:nvPr/>
        </p:nvCxnSpPr>
        <p:spPr>
          <a:xfrm>
            <a:off x="5591043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Shape 193">
            <a:extLst>
              <a:ext uri="{FF2B5EF4-FFF2-40B4-BE49-F238E27FC236}">
                <a16:creationId xmlns:a16="http://schemas.microsoft.com/office/drawing/2014/main" id="{995FB95E-E229-95DE-0A63-189C3D97E9D3}"/>
              </a:ext>
            </a:extLst>
          </p:cNvPr>
          <p:cNvPicPr/>
          <p:nvPr/>
        </p:nvPicPr>
        <p:blipFill>
          <a:blip r:embed="rId4" cstate="print"/>
          <a:stretch/>
        </p:blipFill>
        <p:spPr>
          <a:xfrm rot="20130111">
            <a:off x="668859" y="4745812"/>
            <a:ext cx="890909" cy="658492"/>
          </a:xfrm>
          <a:prstGeom prst="rect">
            <a:avLst/>
          </a:prstGeom>
          <a:ln>
            <a:noFill/>
          </a:ln>
        </p:spPr>
      </p:pic>
      <p:pic>
        <p:nvPicPr>
          <p:cNvPr id="45" name="Shape 170">
            <a:extLst>
              <a:ext uri="{FF2B5EF4-FFF2-40B4-BE49-F238E27FC236}">
                <a16:creationId xmlns:a16="http://schemas.microsoft.com/office/drawing/2014/main" id="{69583D62-B781-7B12-3A70-CC160E8AE09D}"/>
              </a:ext>
            </a:extLst>
          </p:cNvPr>
          <p:cNvPicPr preferRelativeResize="0"/>
          <p:nvPr/>
        </p:nvPicPr>
        <p:blipFill rotWithShape="1">
          <a:blip r:embed="rId5" cstate="screen">
            <a:alphaModFix/>
          </a:blip>
          <a:srcRect/>
          <a:stretch/>
        </p:blipFill>
        <p:spPr>
          <a:xfrm rot="728924">
            <a:off x="1053445" y="5375975"/>
            <a:ext cx="831246" cy="575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Picture 2">
            <a:extLst>
              <a:ext uri="{FF2B5EF4-FFF2-40B4-BE49-F238E27FC236}">
                <a16:creationId xmlns:a16="http://schemas.microsoft.com/office/drawing/2014/main" id="{D7318B37-2C03-AEB4-4312-E16352612234}"/>
              </a:ext>
            </a:extLst>
          </p:cNvPr>
          <p:cNvPicPr/>
          <p:nvPr/>
        </p:nvPicPr>
        <p:blipFill>
          <a:blip r:embed="rId6" cstate="print"/>
          <a:stretch/>
        </p:blipFill>
        <p:spPr>
          <a:xfrm>
            <a:off x="1520070" y="4679643"/>
            <a:ext cx="633819" cy="505171"/>
          </a:xfrm>
          <a:prstGeom prst="rect">
            <a:avLst/>
          </a:prstGeom>
          <a:ln>
            <a:noFill/>
          </a:ln>
        </p:spPr>
      </p:pic>
      <p:pic>
        <p:nvPicPr>
          <p:cNvPr id="27" name="Imagem 2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1AACB1DB-0521-699B-5675-72FE6A4A4C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6861">
            <a:off x="7888625" y="2180980"/>
            <a:ext cx="744650" cy="744650"/>
          </a:xfrm>
          <a:prstGeom prst="rect">
            <a:avLst/>
          </a:prstGeom>
        </p:spPr>
      </p:pic>
      <p:pic>
        <p:nvPicPr>
          <p:cNvPr id="47" name="Imagem 46" descr="Diagrama, Texto&#10;&#10;O conteúdo gerado por IA pode estar incorreto.">
            <a:extLst>
              <a:ext uri="{FF2B5EF4-FFF2-40B4-BE49-F238E27FC236}">
                <a16:creationId xmlns:a16="http://schemas.microsoft.com/office/drawing/2014/main" id="{539021F2-6D72-2C45-634F-AA31F05207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t="1004" r="651"/>
          <a:stretch>
            <a:fillRect/>
          </a:stretch>
        </p:blipFill>
        <p:spPr>
          <a:xfrm rot="19907794">
            <a:off x="6349280" y="1484671"/>
            <a:ext cx="471002" cy="440090"/>
          </a:xfrm>
          <a:prstGeom prst="rect">
            <a:avLst/>
          </a:prstGeom>
        </p:spPr>
      </p:pic>
      <p:pic>
        <p:nvPicPr>
          <p:cNvPr id="48" name="Imagem 47" descr="Diagrama&#10;&#10;O conteúdo gerado por IA pode estar incorreto.">
            <a:extLst>
              <a:ext uri="{FF2B5EF4-FFF2-40B4-BE49-F238E27FC236}">
                <a16:creationId xmlns:a16="http://schemas.microsoft.com/office/drawing/2014/main" id="{B6326C48-F96D-7AD0-8399-13A6EA89E98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06864">
            <a:off x="6968120" y="1497344"/>
            <a:ext cx="505814" cy="420247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50906326-19E5-9B9E-5CCB-D30C616F760C}"/>
              </a:ext>
            </a:extLst>
          </p:cNvPr>
          <p:cNvSpPr txBox="1"/>
          <p:nvPr/>
        </p:nvSpPr>
        <p:spPr>
          <a:xfrm>
            <a:off x="7332526" y="4435033"/>
            <a:ext cx="12005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 err="1"/>
              <a:t>BSc</a:t>
            </a:r>
            <a:r>
              <a:rPr lang="pt-BR" sz="1200" dirty="0"/>
              <a:t>, </a:t>
            </a:r>
            <a:r>
              <a:rPr lang="pt-BR" sz="1200" dirty="0" err="1"/>
              <a:t>BCs</a:t>
            </a:r>
            <a:r>
              <a:rPr lang="pt-BR" sz="1200" dirty="0"/>
              <a:t>, </a:t>
            </a:r>
            <a:r>
              <a:rPr lang="pt-BR" sz="1200" dirty="0" err="1"/>
              <a:t>BEng</a:t>
            </a:r>
            <a:endParaRPr lang="pt-BR" sz="12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1C7FCC2-AE1C-A314-7F02-7D93EA6BCC53}"/>
              </a:ext>
            </a:extLst>
          </p:cNvPr>
          <p:cNvSpPr txBox="1"/>
          <p:nvPr/>
        </p:nvSpPr>
        <p:spPr>
          <a:xfrm>
            <a:off x="8956126" y="4391869"/>
            <a:ext cx="88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MLOps</a:t>
            </a:r>
            <a:endParaRPr lang="pt-BR" dirty="0"/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AA47641C-0C84-1961-76FE-B88C9FBD705A}"/>
              </a:ext>
            </a:extLst>
          </p:cNvPr>
          <p:cNvCxnSpPr>
            <a:cxnSpLocks/>
          </p:cNvCxnSpPr>
          <p:nvPr/>
        </p:nvCxnSpPr>
        <p:spPr>
          <a:xfrm>
            <a:off x="8941368" y="4420062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A90B4FFB-3BD6-C755-198D-07E54631A94C}"/>
              </a:ext>
            </a:extLst>
          </p:cNvPr>
          <p:cNvCxnSpPr>
            <a:cxnSpLocks/>
          </p:cNvCxnSpPr>
          <p:nvPr/>
        </p:nvCxnSpPr>
        <p:spPr>
          <a:xfrm>
            <a:off x="10509614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99BE73B-E024-8300-1262-8013C6635345}"/>
              </a:ext>
            </a:extLst>
          </p:cNvPr>
          <p:cNvSpPr txBox="1"/>
          <p:nvPr/>
        </p:nvSpPr>
        <p:spPr>
          <a:xfrm>
            <a:off x="10538315" y="4376080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DL/</a:t>
            </a:r>
            <a:r>
              <a:rPr lang="pt-BR" dirty="0" err="1"/>
              <a:t>LLMs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54974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BACB31B6-7799-B7F0-F2DE-93CC918A7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928" y="870979"/>
            <a:ext cx="4172144" cy="417214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CC5FEA37-6039-A8D9-BDAE-0F31881BC6AD}"/>
              </a:ext>
            </a:extLst>
          </p:cNvPr>
          <p:cNvSpPr txBox="1"/>
          <p:nvPr/>
        </p:nvSpPr>
        <p:spPr>
          <a:xfrm>
            <a:off x="4938119" y="5112774"/>
            <a:ext cx="2315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/>
              <a:t>Momento </a:t>
            </a:r>
            <a:r>
              <a:rPr lang="pt-BR" dirty="0" err="1"/>
              <a:t>palestrinha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9605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1388C-4E64-7A21-8CD8-0598E4F69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5F728F2-1D6D-97F8-A7D5-33EDAB9997BF}"/>
              </a:ext>
            </a:extLst>
          </p:cNvPr>
          <p:cNvSpPr txBox="1"/>
          <p:nvPr/>
        </p:nvSpPr>
        <p:spPr>
          <a:xfrm>
            <a:off x="2040854" y="2644170"/>
            <a:ext cx="811029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/>
              <a:t>Conhecimento</a:t>
            </a:r>
          </a:p>
        </p:txBody>
      </p:sp>
    </p:spTree>
    <p:extLst>
      <p:ext uri="{BB962C8B-B14F-4D97-AF65-F5344CB8AC3E}">
        <p14:creationId xmlns:p14="http://schemas.microsoft.com/office/powerpoint/2010/main" val="1671642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33C6B-E8E6-1589-3C3C-EFA9539364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31427299-B2B2-BA3D-A0DD-97E294AE15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86" y="1342928"/>
            <a:ext cx="4172144" cy="417214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91ED787-4DAC-1ACC-867D-46CA14CA9655}"/>
              </a:ext>
            </a:extLst>
          </p:cNvPr>
          <p:cNvSpPr txBox="1"/>
          <p:nvPr/>
        </p:nvSpPr>
        <p:spPr>
          <a:xfrm>
            <a:off x="5879691" y="2109641"/>
            <a:ext cx="54569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Cuidado com influencer te mandando parar de estudar ou que tem um método mágico de virar programador em meses, dias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8833B8-A951-41E6-74A2-E76FC08B327B}"/>
              </a:ext>
            </a:extLst>
          </p:cNvPr>
          <p:cNvSpPr txBox="1"/>
          <p:nvPr/>
        </p:nvSpPr>
        <p:spPr>
          <a:xfrm>
            <a:off x="5879690" y="4455538"/>
            <a:ext cx="5456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Cuidado com influencer em geral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E600BD2-9C52-9DB4-FE58-C4C67CE56926}"/>
              </a:ext>
            </a:extLst>
          </p:cNvPr>
          <p:cNvSpPr txBox="1"/>
          <p:nvPr/>
        </p:nvSpPr>
        <p:spPr>
          <a:xfrm>
            <a:off x="5879691" y="1342928"/>
            <a:ext cx="545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“Conhecimento é poder.” </a:t>
            </a:r>
            <a:r>
              <a:rPr lang="pt-BR" i="1" dirty="0"/>
              <a:t>Francis Bacon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792A75D-E79A-A4CA-5D28-10408A83AB17}"/>
              </a:ext>
            </a:extLst>
          </p:cNvPr>
          <p:cNvSpPr txBox="1"/>
          <p:nvPr/>
        </p:nvSpPr>
        <p:spPr>
          <a:xfrm>
            <a:off x="5879691" y="3421089"/>
            <a:ext cx="545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 grande influencer de programação não necessariamente é um grande programador</a:t>
            </a:r>
          </a:p>
        </p:txBody>
      </p:sp>
    </p:spTree>
    <p:extLst>
      <p:ext uri="{BB962C8B-B14F-4D97-AF65-F5344CB8AC3E}">
        <p14:creationId xmlns:p14="http://schemas.microsoft.com/office/powerpoint/2010/main" val="2479023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E6692-67DA-7CED-C8EA-6A551AF3C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86DC073-446D-5EFF-8BCE-6A6FF0E4ECD3}"/>
              </a:ext>
            </a:extLst>
          </p:cNvPr>
          <p:cNvSpPr txBox="1"/>
          <p:nvPr/>
        </p:nvSpPr>
        <p:spPr>
          <a:xfrm>
            <a:off x="3945640" y="2644170"/>
            <a:ext cx="430072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/>
              <a:t>Criativo</a:t>
            </a:r>
          </a:p>
        </p:txBody>
      </p:sp>
    </p:spTree>
    <p:extLst>
      <p:ext uri="{BB962C8B-B14F-4D97-AF65-F5344CB8AC3E}">
        <p14:creationId xmlns:p14="http://schemas.microsoft.com/office/powerpoint/2010/main" val="42194577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07E60-E12E-D125-70D8-1C32D285D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1025AA26-BFF4-3D21-A9F8-2810FD3A8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86" y="1342928"/>
            <a:ext cx="4172144" cy="417214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03B0998-BB4F-FEA9-FB0C-B18D5220D4A7}"/>
              </a:ext>
            </a:extLst>
          </p:cNvPr>
          <p:cNvSpPr txBox="1"/>
          <p:nvPr/>
        </p:nvSpPr>
        <p:spPr>
          <a:xfrm>
            <a:off x="6096000" y="1342928"/>
            <a:ext cx="5338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Desenvolvimento de software é um processo criativo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0F1EE1-8FED-7F92-D624-E18E116A2335}"/>
              </a:ext>
            </a:extLst>
          </p:cNvPr>
          <p:cNvSpPr txBox="1"/>
          <p:nvPr/>
        </p:nvSpPr>
        <p:spPr>
          <a:xfrm>
            <a:off x="6095999" y="2290808"/>
            <a:ext cx="5338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mercado começou a pensar sobre isso recentemente (&lt;10 anos)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487664-9769-1DCE-9594-EF718F886596}"/>
              </a:ext>
            </a:extLst>
          </p:cNvPr>
          <p:cNvSpPr txBox="1"/>
          <p:nvPr/>
        </p:nvSpPr>
        <p:spPr>
          <a:xfrm>
            <a:off x="6095999" y="3054022"/>
            <a:ext cx="533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 mercado em geral tudo é Taylorismo (1880), Fordismo (1913) ou Toyotismo (1948)</a:t>
            </a:r>
          </a:p>
        </p:txBody>
      </p:sp>
    </p:spTree>
    <p:extLst>
      <p:ext uri="{BB962C8B-B14F-4D97-AF65-F5344CB8AC3E}">
        <p14:creationId xmlns:p14="http://schemas.microsoft.com/office/powerpoint/2010/main" val="19423353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4BFAE-AF68-0029-CE47-70F249C76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9F85FDAB-7AD8-F6EE-BF0B-B640E85BD9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86" y="1342928"/>
            <a:ext cx="4172144" cy="417214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68380A7-08DE-22F8-B76D-A57C98B5C37F}"/>
              </a:ext>
            </a:extLst>
          </p:cNvPr>
          <p:cNvSpPr txBox="1"/>
          <p:nvPr/>
        </p:nvSpPr>
        <p:spPr>
          <a:xfrm>
            <a:off x="6096000" y="3817236"/>
            <a:ext cx="53389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Um desenvolvedor de software está mais próximo de um pintor que de um trabalhador de linha de montagem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CD81504-0FFC-DC95-CC7D-BE2E815529D3}"/>
              </a:ext>
            </a:extLst>
          </p:cNvPr>
          <p:cNvSpPr txBox="1"/>
          <p:nvPr/>
        </p:nvSpPr>
        <p:spPr>
          <a:xfrm>
            <a:off x="6096000" y="1342928"/>
            <a:ext cx="5338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Desenvolvimento de software é um processo criativo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A27CAEE-F2B9-DDB8-7AEB-4E3FCC6C744E}"/>
              </a:ext>
            </a:extLst>
          </p:cNvPr>
          <p:cNvSpPr txBox="1"/>
          <p:nvPr/>
        </p:nvSpPr>
        <p:spPr>
          <a:xfrm>
            <a:off x="6095999" y="2290808"/>
            <a:ext cx="5338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O mercado começou a pensar sobre isso recentemente (&lt;10 anos)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7D49E42-7A32-0FBD-B63A-8A55332444C2}"/>
              </a:ext>
            </a:extLst>
          </p:cNvPr>
          <p:cNvSpPr txBox="1"/>
          <p:nvPr/>
        </p:nvSpPr>
        <p:spPr>
          <a:xfrm>
            <a:off x="6095999" y="3054022"/>
            <a:ext cx="533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 mercado em geral tudo é Taylorismo (1880), Fordismo (1913) ou Toyotismo (1948)</a:t>
            </a:r>
          </a:p>
        </p:txBody>
      </p:sp>
    </p:spTree>
    <p:extLst>
      <p:ext uri="{BB962C8B-B14F-4D97-AF65-F5344CB8AC3E}">
        <p14:creationId xmlns:p14="http://schemas.microsoft.com/office/powerpoint/2010/main" val="20590711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BEA59-7886-249C-84E7-9931A80AF7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366858E2-76E0-E426-D1D7-33C0D3CF7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86" y="1342928"/>
            <a:ext cx="4172144" cy="417214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A1C3D14-E963-E9AA-DBEA-96F53C8474BE}"/>
              </a:ext>
            </a:extLst>
          </p:cNvPr>
          <p:cNvSpPr txBox="1"/>
          <p:nvPr/>
        </p:nvSpPr>
        <p:spPr>
          <a:xfrm>
            <a:off x="6096000" y="1342928"/>
            <a:ext cx="5338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Desenvolvimento de software é um processo criativo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5947148-6539-A2AB-6D10-67555F58115C}"/>
              </a:ext>
            </a:extLst>
          </p:cNvPr>
          <p:cNvSpPr txBox="1"/>
          <p:nvPr/>
        </p:nvSpPr>
        <p:spPr>
          <a:xfrm>
            <a:off x="6096000" y="2271579"/>
            <a:ext cx="50472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Diferente de fabricar carros, onde cada peça é quase idêntica, </a:t>
            </a:r>
            <a:r>
              <a:rPr lang="pt-BR" sz="1200" b="1" dirty="0"/>
              <a:t>cada projeto de software é único</a:t>
            </a:r>
            <a:r>
              <a:rPr lang="pt-BR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requisitos variam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contexto muda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usuários mudam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integrações mudam</a:t>
            </a:r>
          </a:p>
          <a:p>
            <a:r>
              <a:rPr lang="pt-BR" sz="1200" dirty="0"/>
              <a:t>Isso exige </a:t>
            </a:r>
            <a:r>
              <a:rPr lang="pt-BR" sz="1200" b="1" dirty="0"/>
              <a:t>imaginação</a:t>
            </a:r>
            <a:r>
              <a:rPr lang="pt-BR" sz="1200" dirty="0"/>
              <a:t>, </a:t>
            </a:r>
            <a:r>
              <a:rPr lang="pt-BR" sz="1200" b="1" dirty="0"/>
              <a:t>decisão</a:t>
            </a:r>
            <a:r>
              <a:rPr lang="pt-BR" sz="1200" dirty="0"/>
              <a:t>, </a:t>
            </a:r>
            <a:r>
              <a:rPr lang="pt-BR" sz="1200" b="1" dirty="0"/>
              <a:t>design</a:t>
            </a:r>
            <a:r>
              <a:rPr lang="pt-BR" sz="1200" dirty="0"/>
              <a:t> e </a:t>
            </a:r>
            <a:r>
              <a:rPr lang="pt-BR" sz="1200" b="1" dirty="0"/>
              <a:t>adaptação</a:t>
            </a:r>
            <a:endParaRPr lang="pt-BR" sz="12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62A8EC5-83CA-2081-E4F7-94918435DACB}"/>
              </a:ext>
            </a:extLst>
          </p:cNvPr>
          <p:cNvSpPr txBox="1"/>
          <p:nvPr/>
        </p:nvSpPr>
        <p:spPr>
          <a:xfrm>
            <a:off x="6096001" y="3754228"/>
            <a:ext cx="50472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Antes de escrever código, você </a:t>
            </a:r>
            <a:r>
              <a:rPr lang="pt-BR" sz="1200" b="1" dirty="0"/>
              <a:t>cria</a:t>
            </a:r>
            <a:r>
              <a:rPr lang="pt-BR" sz="1200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modelos mentais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abstrações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estruturas de dados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fluxos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/>
              <a:t>analogias</a:t>
            </a:r>
          </a:p>
          <a:p>
            <a:r>
              <a:rPr lang="pt-BR" sz="1200" dirty="0"/>
              <a:t>Isso é </a:t>
            </a:r>
            <a:r>
              <a:rPr lang="pt-BR" sz="1200" i="1" dirty="0"/>
              <a:t>engenharia + arte</a:t>
            </a:r>
            <a:r>
              <a:rPr lang="pt-BR" sz="1200" dirty="0"/>
              <a:t>. A linha entre ciência e criatividade é muito tênue.</a:t>
            </a:r>
          </a:p>
        </p:txBody>
      </p:sp>
    </p:spTree>
    <p:extLst>
      <p:ext uri="{BB962C8B-B14F-4D97-AF65-F5344CB8AC3E}">
        <p14:creationId xmlns:p14="http://schemas.microsoft.com/office/powerpoint/2010/main" val="2638162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27343-1D8D-892E-961D-2EBEA749D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imagem de homem em pé&#10;&#10;O conteúdo gerado por IA pode estar incorreto.">
            <a:extLst>
              <a:ext uri="{FF2B5EF4-FFF2-40B4-BE49-F238E27FC236}">
                <a16:creationId xmlns:a16="http://schemas.microsoft.com/office/drawing/2014/main" id="{666BAB8F-BB91-E8E7-F0A3-F98073250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5" y="328213"/>
            <a:ext cx="4044297" cy="2695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4986C61-B8EF-76F7-6C5C-F36724E6CDE2}"/>
              </a:ext>
            </a:extLst>
          </p:cNvPr>
          <p:cNvSpPr txBox="1"/>
          <p:nvPr/>
        </p:nvSpPr>
        <p:spPr>
          <a:xfrm>
            <a:off x="360555" y="3093909"/>
            <a:ext cx="404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Desenvolvo software a 19 anos, 7 anos especificamente trabalho com 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C438429-0001-1371-5E98-746479157696}"/>
              </a:ext>
            </a:extLst>
          </p:cNvPr>
          <p:cNvSpPr txBox="1"/>
          <p:nvPr/>
        </p:nvSpPr>
        <p:spPr>
          <a:xfrm>
            <a:off x="9716955" y="328213"/>
            <a:ext cx="211449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b="1" dirty="0"/>
              <a:t>Engenheiro de Software</a:t>
            </a:r>
          </a:p>
          <a:p>
            <a:pPr algn="r"/>
            <a:r>
              <a:rPr lang="pt-BR" sz="1400" dirty="0"/>
              <a:t>Administrador de dados</a:t>
            </a:r>
          </a:p>
          <a:p>
            <a:pPr algn="r"/>
            <a:r>
              <a:rPr lang="pt-BR" sz="1400" dirty="0"/>
              <a:t>Cientista de Dados</a:t>
            </a:r>
          </a:p>
          <a:p>
            <a:pPr algn="r"/>
            <a:r>
              <a:rPr lang="pt-BR" sz="1400" dirty="0"/>
              <a:t>Engenheiro de IA/ML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676D953-5352-18C4-5D6A-62451CF79E80}"/>
              </a:ext>
            </a:extLst>
          </p:cNvPr>
          <p:cNvSpPr txBox="1"/>
          <p:nvPr/>
        </p:nvSpPr>
        <p:spPr>
          <a:xfrm rot="18462245">
            <a:off x="3851746" y="5338703"/>
            <a:ext cx="1353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2001 – Instrutor Windows &amp; Office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8A9CE7FE-0CD6-6971-414C-A27E3D64B9AA}"/>
              </a:ext>
            </a:extLst>
          </p:cNvPr>
          <p:cNvCxnSpPr>
            <a:cxnSpLocks/>
          </p:cNvCxnSpPr>
          <p:nvPr/>
        </p:nvCxnSpPr>
        <p:spPr>
          <a:xfrm>
            <a:off x="3775587" y="6268240"/>
            <a:ext cx="7777316" cy="4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83C97E5-C24E-5168-9721-061DFFC16CC2}"/>
              </a:ext>
            </a:extLst>
          </p:cNvPr>
          <p:cNvSpPr txBox="1"/>
          <p:nvPr/>
        </p:nvSpPr>
        <p:spPr>
          <a:xfrm rot="18462245">
            <a:off x="4568677" y="5415647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2003 – Desenvolvedor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6F4C389-D12A-157E-16A1-5FD30B9B96BC}"/>
              </a:ext>
            </a:extLst>
          </p:cNvPr>
          <p:cNvSpPr txBox="1"/>
          <p:nvPr/>
        </p:nvSpPr>
        <p:spPr>
          <a:xfrm rot="18462245">
            <a:off x="5329150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2006 – DBA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F3A0D49-190B-9F2F-6604-F256B5550FC1}"/>
              </a:ext>
            </a:extLst>
          </p:cNvPr>
          <p:cNvSpPr txBox="1"/>
          <p:nvPr/>
        </p:nvSpPr>
        <p:spPr>
          <a:xfrm rot="18462245">
            <a:off x="5990767" y="533929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2011 – Consultor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2339C76-C535-C957-D69F-5549CC19822B}"/>
              </a:ext>
            </a:extLst>
          </p:cNvPr>
          <p:cNvSpPr txBox="1"/>
          <p:nvPr/>
        </p:nvSpPr>
        <p:spPr>
          <a:xfrm rot="18462245">
            <a:off x="6764735" y="536762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Setor público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EFEF05E-7FC0-8012-0F47-5C2FE68E46CA}"/>
              </a:ext>
            </a:extLst>
          </p:cNvPr>
          <p:cNvSpPr txBox="1"/>
          <p:nvPr/>
        </p:nvSpPr>
        <p:spPr>
          <a:xfrm rot="18462245">
            <a:off x="7610073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Tráfego urbano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63573A6-5A16-8ACE-9F15-A05185DB2D88}"/>
              </a:ext>
            </a:extLst>
          </p:cNvPr>
          <p:cNvSpPr txBox="1"/>
          <p:nvPr/>
        </p:nvSpPr>
        <p:spPr>
          <a:xfrm rot="18462245">
            <a:off x="8352864" y="531678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2020 – Óleo &amp; </a:t>
            </a:r>
            <a:r>
              <a:rPr lang="pt-BR" sz="1000" dirty="0" err="1"/>
              <a:t>Gas</a:t>
            </a:r>
            <a:endParaRPr lang="pt-BR" sz="10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8876E94-E6F7-3998-8D76-FE348F070B30}"/>
              </a:ext>
            </a:extLst>
          </p:cNvPr>
          <p:cNvSpPr txBox="1"/>
          <p:nvPr/>
        </p:nvSpPr>
        <p:spPr>
          <a:xfrm rot="18462245">
            <a:off x="9094718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Petroquímica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5D7B891-66D0-8763-3060-1C568C99F1ED}"/>
              </a:ext>
            </a:extLst>
          </p:cNvPr>
          <p:cNvSpPr txBox="1"/>
          <p:nvPr/>
        </p:nvSpPr>
        <p:spPr>
          <a:xfrm rot="18462245">
            <a:off x="9925395" y="5355762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Saúde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0183483-314E-71F1-A1E0-15D0732256BE}"/>
              </a:ext>
            </a:extLst>
          </p:cNvPr>
          <p:cNvSpPr txBox="1"/>
          <p:nvPr/>
        </p:nvSpPr>
        <p:spPr>
          <a:xfrm rot="18462245">
            <a:off x="10667249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2025 – Saúde</a:t>
            </a:r>
          </a:p>
        </p:txBody>
      </p:sp>
    </p:spTree>
    <p:extLst>
      <p:ext uri="{BB962C8B-B14F-4D97-AF65-F5344CB8AC3E}">
        <p14:creationId xmlns:p14="http://schemas.microsoft.com/office/powerpoint/2010/main" val="15999995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06FA6-DB42-2C60-F4C6-41C1B4D26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ulher em pé ao lado de uma porta&#10;&#10;O conteúdo gerado por IA pode estar incorreto.">
            <a:extLst>
              <a:ext uri="{FF2B5EF4-FFF2-40B4-BE49-F238E27FC236}">
                <a16:creationId xmlns:a16="http://schemas.microsoft.com/office/drawing/2014/main" id="{3DED44A9-EFB6-775C-53C3-C99F98311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93" y="1714500"/>
            <a:ext cx="3624265" cy="3429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466BFC1-6C91-6B49-729B-59EB50F71772}"/>
              </a:ext>
            </a:extLst>
          </p:cNvPr>
          <p:cNvSpPr txBox="1"/>
          <p:nvPr/>
        </p:nvSpPr>
        <p:spPr>
          <a:xfrm>
            <a:off x="1026393" y="1227088"/>
            <a:ext cx="3624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Margaret Hamilton (1936, 89 anos)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AD400C5-2342-2EDF-2D4B-FEB494B02C82}"/>
              </a:ext>
            </a:extLst>
          </p:cNvPr>
          <p:cNvSpPr txBox="1"/>
          <p:nvPr/>
        </p:nvSpPr>
        <p:spPr>
          <a:xfrm>
            <a:off x="1026392" y="5261580"/>
            <a:ext cx="36242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Hamilton ao lado do software de navegação que ela e sua equipe no MIT produziram para o projeto Apollo.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6978EB9-A616-72BB-FEE5-5C0290A74D45}"/>
              </a:ext>
            </a:extLst>
          </p:cNvPr>
          <p:cNvSpPr txBox="1"/>
          <p:nvPr/>
        </p:nvSpPr>
        <p:spPr>
          <a:xfrm>
            <a:off x="5721815" y="2648565"/>
            <a:ext cx="568959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Devido a um erro na lista de comandos, o interruptor do radar de aproximação ficou na posição errada. Isso fez com que ele mandasse sinais errados para o computador. O resultado foi [...] que recebia uma carga extra de dados espúrios que usavam 15% do seu tempo. O computador (ou melhor, o software) foi inteligente o suficiente para reconhecer que estava sendo requisitado a executar mais tarefas do que devia. </a:t>
            </a:r>
          </a:p>
          <a:p>
            <a:endParaRPr lang="pt-BR" sz="1200" dirty="0"/>
          </a:p>
          <a:p>
            <a:r>
              <a:rPr lang="pt-BR" sz="1200" dirty="0"/>
              <a:t>Então ele mandou um alarme, que queria dizer ao astronauta "Eu estou sobrecarregado com mais tarefas do que devia estar fazendo agora e vou manter só as tarefas mais importantes"... Na verdade, o computador foi programado para mais do que reconhecer condições de erro. Um conjunto completo de programas de recuperação estava incorporado no software.</a:t>
            </a:r>
          </a:p>
          <a:p>
            <a:endParaRPr lang="pt-BR" sz="1200" dirty="0"/>
          </a:p>
          <a:p>
            <a:r>
              <a:rPr lang="pt-BR" sz="1200" dirty="0"/>
              <a:t>A ação do software, neste caso, foi eliminar tarefas de baixa prioridade e restabelecer as mais importantes ... Se o computador não tivesse reconhecido esse problema e se recuperado, duvido que a Apolo 11 tivesse pousado na lua com sucesso. </a:t>
            </a:r>
          </a:p>
          <a:p>
            <a:endParaRPr lang="pt-BR" sz="1200" dirty="0"/>
          </a:p>
          <a:p>
            <a:r>
              <a:rPr lang="pt-BR" sz="1200" dirty="0"/>
              <a:t>- </a:t>
            </a:r>
            <a:r>
              <a:rPr lang="pt-BR" sz="1200" i="1" dirty="0"/>
              <a:t>Margaret Hamilton</a:t>
            </a:r>
            <a:endParaRPr lang="pt-BR" sz="1200" dirty="0"/>
          </a:p>
          <a:p>
            <a:endParaRPr lang="pt-BR" sz="1200" dirty="0"/>
          </a:p>
        </p:txBody>
      </p:sp>
      <p:pic>
        <p:nvPicPr>
          <p:cNvPr id="18" name="Imagem 17" descr="Motor de carro&#10;&#10;O conteúdo gerado por IA pode estar incorreto.">
            <a:extLst>
              <a:ext uri="{FF2B5EF4-FFF2-40B4-BE49-F238E27FC236}">
                <a16:creationId xmlns:a16="http://schemas.microsoft.com/office/drawing/2014/main" id="{B12174B0-D162-961A-5E9C-E44EB70B7B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820" y="172065"/>
            <a:ext cx="2664542" cy="199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6410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ED1C1-7BB2-B975-0F6E-957078265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ulher em pé ao lado de uma porta&#10;&#10;O conteúdo gerado por IA pode estar incorreto.">
            <a:extLst>
              <a:ext uri="{FF2B5EF4-FFF2-40B4-BE49-F238E27FC236}">
                <a16:creationId xmlns:a16="http://schemas.microsoft.com/office/drawing/2014/main" id="{3986AA5E-40A2-7DA8-6426-327633EF2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93" y="1714500"/>
            <a:ext cx="3624265" cy="34290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1828EC3-4033-E967-C16E-4D91EA7097C5}"/>
              </a:ext>
            </a:extLst>
          </p:cNvPr>
          <p:cNvSpPr txBox="1"/>
          <p:nvPr/>
        </p:nvSpPr>
        <p:spPr>
          <a:xfrm>
            <a:off x="1026393" y="1227088"/>
            <a:ext cx="36242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Margaret Hamilton (1936, 89 anos)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6C273B3-BBC2-E8BD-C765-81CD7713773E}"/>
              </a:ext>
            </a:extLst>
          </p:cNvPr>
          <p:cNvSpPr txBox="1"/>
          <p:nvPr/>
        </p:nvSpPr>
        <p:spPr>
          <a:xfrm>
            <a:off x="1026392" y="5261580"/>
            <a:ext cx="36242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Hamilton ao lado do software de navegação que ela e sua equipe no MIT produziram para o projeto Apollo.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46EA90C-EC14-2A52-AB4B-40479B7D5CFA}"/>
              </a:ext>
            </a:extLst>
          </p:cNvPr>
          <p:cNvSpPr txBox="1"/>
          <p:nvPr/>
        </p:nvSpPr>
        <p:spPr>
          <a:xfrm>
            <a:off x="5437238" y="2347965"/>
            <a:ext cx="6096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Mais de 350.000 linhas de código - escritas à mão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Foi o primeiro código da história com o conceito moderno de “</a:t>
            </a:r>
            <a:r>
              <a:rPr lang="pt-BR" sz="1200" dirty="0" err="1"/>
              <a:t>fail</a:t>
            </a:r>
            <a:r>
              <a:rPr lang="pt-BR" sz="1200" dirty="0"/>
              <a:t>-safe”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Ela inventou o termo “Software </a:t>
            </a:r>
            <a:r>
              <a:rPr lang="pt-BR" sz="1200" dirty="0" err="1"/>
              <a:t>Engineering</a:t>
            </a:r>
            <a:r>
              <a:rPr lang="pt-BR" sz="1200" dirty="0"/>
              <a:t>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dirty="0"/>
              <a:t>rigor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dirty="0"/>
              <a:t>Processos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dirty="0"/>
              <a:t>Revisão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dirty="0"/>
              <a:t>Qualidade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dirty="0"/>
              <a:t>Arquitetura… como qualquer engenharia.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Testes mais intensos do que muitos softwares atuais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dirty="0"/>
              <a:t>teclas erradas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dirty="0"/>
              <a:t>comandos fora de ordem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dirty="0"/>
              <a:t>horários incorretos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dirty="0"/>
              <a:t>sensores falhando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dirty="0"/>
              <a:t>ruído de comunicação... sim, escreveram código para lidar com astronautas cometendo erros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200" dirty="0"/>
              <a:t>O programa tinha apenas 72 KB de memória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dirty="0"/>
              <a:t>2 KB de 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dirty="0"/>
              <a:t>72 KB de ROM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dirty="0"/>
              <a:t>navegava no espaço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dirty="0"/>
              <a:t>calculava trajetórias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dirty="0"/>
              <a:t>executava </a:t>
            </a:r>
            <a:r>
              <a:rPr lang="pt-BR" sz="1200" dirty="0" err="1"/>
              <a:t>rendezvous</a:t>
            </a:r>
            <a:r>
              <a:rPr lang="pt-BR" sz="1200" dirty="0"/>
              <a:t> orbital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200" dirty="0"/>
              <a:t>fazia correções de curso em tempo real... e nunca travou uma vez sequer</a:t>
            </a:r>
          </a:p>
        </p:txBody>
      </p:sp>
      <p:pic>
        <p:nvPicPr>
          <p:cNvPr id="8" name="Imagem 7" descr="Motor de carro&#10;&#10;O conteúdo gerado por IA pode estar incorreto.">
            <a:extLst>
              <a:ext uri="{FF2B5EF4-FFF2-40B4-BE49-F238E27FC236}">
                <a16:creationId xmlns:a16="http://schemas.microsoft.com/office/drawing/2014/main" id="{B70AF0FB-C93F-6ECE-1323-AC4361CA2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1820" y="172065"/>
            <a:ext cx="2664542" cy="199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7479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5ABCA-21B3-D5B4-A716-CFAFC77B3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BC9051B8-072A-CCC6-DD61-EA89BD92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86" y="1342928"/>
            <a:ext cx="4172144" cy="417214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5D86724-6DFA-8033-C37C-3C7F64D887D1}"/>
              </a:ext>
            </a:extLst>
          </p:cNvPr>
          <p:cNvSpPr txBox="1"/>
          <p:nvPr/>
        </p:nvSpPr>
        <p:spPr>
          <a:xfrm>
            <a:off x="6096000" y="1342928"/>
            <a:ext cx="5338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Desenvolvimento de software é um processo criativo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AB32F4A-AD3F-06E7-BF1C-510A64C226A3}"/>
              </a:ext>
            </a:extLst>
          </p:cNvPr>
          <p:cNvSpPr txBox="1"/>
          <p:nvPr/>
        </p:nvSpPr>
        <p:spPr>
          <a:xfrm>
            <a:off x="6096000" y="2497394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Boa mobilidade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E3D4209-C28B-CF44-36E7-03781CCE15E4}"/>
              </a:ext>
            </a:extLst>
          </p:cNvPr>
          <p:cNvSpPr txBox="1"/>
          <p:nvPr/>
        </p:nvSpPr>
        <p:spPr>
          <a:xfrm>
            <a:off x="6096000" y="3244334"/>
            <a:ext cx="378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Compensação bem acima da média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9867CA-78D0-D60A-9159-600E9BA2472B}"/>
              </a:ext>
            </a:extLst>
          </p:cNvPr>
          <p:cNvSpPr txBox="1"/>
          <p:nvPr/>
        </p:nvSpPr>
        <p:spPr>
          <a:xfrm>
            <a:off x="6096000" y="3991274"/>
            <a:ext cx="14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Flexibilidade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4A845F9-ED14-DFF4-A072-48B6490A9B22}"/>
              </a:ext>
            </a:extLst>
          </p:cNvPr>
          <p:cNvSpPr txBox="1"/>
          <p:nvPr/>
        </p:nvSpPr>
        <p:spPr>
          <a:xfrm>
            <a:off x="6096000" y="4738214"/>
            <a:ext cx="533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“O mercado é feito de pessoas e pessoas não gostam de números nem de código”</a:t>
            </a:r>
          </a:p>
        </p:txBody>
      </p:sp>
    </p:spTree>
    <p:extLst>
      <p:ext uri="{BB962C8B-B14F-4D97-AF65-F5344CB8AC3E}">
        <p14:creationId xmlns:p14="http://schemas.microsoft.com/office/powerpoint/2010/main" val="841055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6F089-C5D0-20C1-770D-B473BD8B7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74B3B90F-775E-9A44-57BC-18A38DDF9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86" y="1342928"/>
            <a:ext cx="4172144" cy="417214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2C165640-F79D-A0A9-7469-C4BFF13F6ED4}"/>
              </a:ext>
            </a:extLst>
          </p:cNvPr>
          <p:cNvSpPr txBox="1"/>
          <p:nvPr/>
        </p:nvSpPr>
        <p:spPr>
          <a:xfrm>
            <a:off x="6096000" y="1342928"/>
            <a:ext cx="5338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Desenvolvimento de software é um processo criativo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B1BF35-07CE-FD13-83FB-060068675B0D}"/>
              </a:ext>
            </a:extLst>
          </p:cNvPr>
          <p:cNvSpPr txBox="1"/>
          <p:nvPr/>
        </p:nvSpPr>
        <p:spPr>
          <a:xfrm>
            <a:off x="6096000" y="2497394"/>
            <a:ext cx="1259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Frustração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70C49BA-BD5B-CDDB-41C8-597AA1B86F23}"/>
              </a:ext>
            </a:extLst>
          </p:cNvPr>
          <p:cNvSpPr txBox="1"/>
          <p:nvPr/>
        </p:nvSpPr>
        <p:spPr>
          <a:xfrm>
            <a:off x="6096000" y="3244334"/>
            <a:ext cx="2243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Paradoxo da escolha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3F7BE6-69EB-01D6-01BE-1D4C1A508118}"/>
              </a:ext>
            </a:extLst>
          </p:cNvPr>
          <p:cNvSpPr txBox="1"/>
          <p:nvPr/>
        </p:nvSpPr>
        <p:spPr>
          <a:xfrm>
            <a:off x="6096000" y="3991274"/>
            <a:ext cx="1850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Bloqueio criativo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07FFC6C-8B94-0EE7-2400-2D4EAC91E1AD}"/>
              </a:ext>
            </a:extLst>
          </p:cNvPr>
          <p:cNvSpPr txBox="1"/>
          <p:nvPr/>
        </p:nvSpPr>
        <p:spPr>
          <a:xfrm>
            <a:off x="6096000" y="4738214"/>
            <a:ext cx="53389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i="1" dirty="0"/>
              <a:t>“Isso não existe e eu não tenho a menor ideia de como vou fazer isso”</a:t>
            </a:r>
          </a:p>
        </p:txBody>
      </p:sp>
    </p:spTree>
    <p:extLst>
      <p:ext uri="{BB962C8B-B14F-4D97-AF65-F5344CB8AC3E}">
        <p14:creationId xmlns:p14="http://schemas.microsoft.com/office/powerpoint/2010/main" val="1734153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47FEE-A744-110F-C903-148D740F1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F63D1C6-7A94-7E92-1593-D88D1EFC79D9}"/>
              </a:ext>
            </a:extLst>
          </p:cNvPr>
          <p:cNvSpPr txBox="1"/>
          <p:nvPr/>
        </p:nvSpPr>
        <p:spPr>
          <a:xfrm>
            <a:off x="3202233" y="2644170"/>
            <a:ext cx="578754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/>
              <a:t>Repertório</a:t>
            </a:r>
          </a:p>
        </p:txBody>
      </p:sp>
    </p:spTree>
    <p:extLst>
      <p:ext uri="{BB962C8B-B14F-4D97-AF65-F5344CB8AC3E}">
        <p14:creationId xmlns:p14="http://schemas.microsoft.com/office/powerpoint/2010/main" val="31069599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2D8A98-8672-2843-7632-84AAAFDC77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BAB6413B-81BD-BE3B-6449-AC467B95A9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86" y="1342928"/>
            <a:ext cx="4172144" cy="4172144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01B92CB-BC2F-209D-E1F2-55197631E8E1}"/>
              </a:ext>
            </a:extLst>
          </p:cNvPr>
          <p:cNvSpPr txBox="1"/>
          <p:nvPr/>
        </p:nvSpPr>
        <p:spPr>
          <a:xfrm>
            <a:off x="5978011" y="1460611"/>
            <a:ext cx="47579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/>
              <a:t>Ferramentas técnicas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1E807DA-5833-237E-109C-2AA88A15DFB3}"/>
              </a:ext>
            </a:extLst>
          </p:cNvPr>
          <p:cNvSpPr txBox="1"/>
          <p:nvPr/>
        </p:nvSpPr>
        <p:spPr>
          <a:xfrm>
            <a:off x="5978011" y="4340138"/>
            <a:ext cx="1586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Cultura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DA15C8D-5B12-2EE6-00EF-323A231C7FB5}"/>
              </a:ext>
            </a:extLst>
          </p:cNvPr>
          <p:cNvSpPr txBox="1"/>
          <p:nvPr/>
        </p:nvSpPr>
        <p:spPr>
          <a:xfrm>
            <a:off x="5978011" y="2217356"/>
            <a:ext cx="2746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Stack, nuvens, ambientes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59B48B0-22FA-0101-D671-081460505E5B}"/>
              </a:ext>
            </a:extLst>
          </p:cNvPr>
          <p:cNvSpPr txBox="1"/>
          <p:nvPr/>
        </p:nvSpPr>
        <p:spPr>
          <a:xfrm>
            <a:off x="5978011" y="5145740"/>
            <a:ext cx="226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Filmes, livros, games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DD6B445-12E8-8A41-81C6-6BDFC280A66A}"/>
              </a:ext>
            </a:extLst>
          </p:cNvPr>
          <p:cNvSpPr txBox="1"/>
          <p:nvPr/>
        </p:nvSpPr>
        <p:spPr>
          <a:xfrm>
            <a:off x="5978011" y="2875946"/>
            <a:ext cx="30149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Higiene mental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1D32992-F37E-C3EE-EBEB-0831B6BE45EC}"/>
              </a:ext>
            </a:extLst>
          </p:cNvPr>
          <p:cNvSpPr txBox="1"/>
          <p:nvPr/>
        </p:nvSpPr>
        <p:spPr>
          <a:xfrm>
            <a:off x="5978011" y="3681548"/>
            <a:ext cx="3617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Correr, lavar louça, arrumar a casa</a:t>
            </a:r>
          </a:p>
        </p:txBody>
      </p:sp>
    </p:spTree>
    <p:extLst>
      <p:ext uri="{BB962C8B-B14F-4D97-AF65-F5344CB8AC3E}">
        <p14:creationId xmlns:p14="http://schemas.microsoft.com/office/powerpoint/2010/main" val="27767801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B88CC-1DD9-0BEC-B61B-99E3AB236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3D47C97C-97C6-FEBB-E98A-816DFFA470C2}"/>
              </a:ext>
            </a:extLst>
          </p:cNvPr>
          <p:cNvSpPr txBox="1"/>
          <p:nvPr/>
        </p:nvSpPr>
        <p:spPr>
          <a:xfrm>
            <a:off x="442451" y="1681317"/>
            <a:ext cx="32569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Disparo massivo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Controle de modems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Plataformas extensíveis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Filas de trabalho complexas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Sistema distribuído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62C2250-9058-E5DE-237B-73939E5C321F}"/>
              </a:ext>
            </a:extLst>
          </p:cNvPr>
          <p:cNvSpPr txBox="1"/>
          <p:nvPr/>
        </p:nvSpPr>
        <p:spPr>
          <a:xfrm>
            <a:off x="725123" y="1032386"/>
            <a:ext cx="269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TELECOM (umas das 3+)</a:t>
            </a:r>
          </a:p>
        </p:txBody>
      </p:sp>
    </p:spTree>
    <p:extLst>
      <p:ext uri="{BB962C8B-B14F-4D97-AF65-F5344CB8AC3E}">
        <p14:creationId xmlns:p14="http://schemas.microsoft.com/office/powerpoint/2010/main" val="23382764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DE6B0A-CD84-BAFE-2200-661104FEC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206F4AB9-6F5E-D1E5-92BD-97F27334BD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50" y="1342928"/>
            <a:ext cx="7420810" cy="417214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252ABFB-9A45-791D-078F-AD3B63AAFACC}"/>
              </a:ext>
            </a:extLst>
          </p:cNvPr>
          <p:cNvSpPr txBox="1"/>
          <p:nvPr/>
        </p:nvSpPr>
        <p:spPr>
          <a:xfrm>
            <a:off x="442451" y="1681317"/>
            <a:ext cx="32569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Disparo massivo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Controle de modems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Plataformas extensíveis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Filas de trabalho complexas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Sistema distribuído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F62143F-3B87-2329-726C-B0729F0726E1}"/>
              </a:ext>
            </a:extLst>
          </p:cNvPr>
          <p:cNvSpPr txBox="1"/>
          <p:nvPr/>
        </p:nvSpPr>
        <p:spPr>
          <a:xfrm>
            <a:off x="6319341" y="5643716"/>
            <a:ext cx="2503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Age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Empires</a:t>
            </a:r>
            <a:r>
              <a:rPr lang="pt-BR" dirty="0"/>
              <a:t> II (1999)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80544E7-A574-16C7-F080-7B964AC494F0}"/>
              </a:ext>
            </a:extLst>
          </p:cNvPr>
          <p:cNvSpPr txBox="1"/>
          <p:nvPr/>
        </p:nvSpPr>
        <p:spPr>
          <a:xfrm>
            <a:off x="725123" y="1032386"/>
            <a:ext cx="269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TELECOM (umas das 3+)</a:t>
            </a:r>
          </a:p>
        </p:txBody>
      </p:sp>
    </p:spTree>
    <p:extLst>
      <p:ext uri="{BB962C8B-B14F-4D97-AF65-F5344CB8AC3E}">
        <p14:creationId xmlns:p14="http://schemas.microsoft.com/office/powerpoint/2010/main" val="3371258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E2B8FA-E5BD-E3A5-1745-23115D246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 de jogo de vídeo game&#10;&#10;O conteúdo gerado por IA pode estar incorreto.">
            <a:extLst>
              <a:ext uri="{FF2B5EF4-FFF2-40B4-BE49-F238E27FC236}">
                <a16:creationId xmlns:a16="http://schemas.microsoft.com/office/drawing/2014/main" id="{16E32AE2-711C-0776-E7FD-19496EAB4D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50" y="1342928"/>
            <a:ext cx="7420810" cy="4172144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24A6D4D-7849-A05B-2B99-B0C6119F8CDD}"/>
              </a:ext>
            </a:extLst>
          </p:cNvPr>
          <p:cNvSpPr txBox="1"/>
          <p:nvPr/>
        </p:nvSpPr>
        <p:spPr>
          <a:xfrm>
            <a:off x="442451" y="1681317"/>
            <a:ext cx="32569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Disparo massivo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Controle de modems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Plataformas extensíveis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Filas de trabalho complexas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Sistema distribuído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BA59E5C-D1B4-921A-0DCB-B6D4980F0FA3}"/>
              </a:ext>
            </a:extLst>
          </p:cNvPr>
          <p:cNvSpPr txBox="1"/>
          <p:nvPr/>
        </p:nvSpPr>
        <p:spPr>
          <a:xfrm>
            <a:off x="6319341" y="5643716"/>
            <a:ext cx="2503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Age </a:t>
            </a:r>
            <a:r>
              <a:rPr lang="pt-BR" dirty="0" err="1"/>
              <a:t>of</a:t>
            </a:r>
            <a:r>
              <a:rPr lang="pt-BR" dirty="0"/>
              <a:t> </a:t>
            </a:r>
            <a:r>
              <a:rPr lang="pt-BR" dirty="0" err="1"/>
              <a:t>Empires</a:t>
            </a:r>
            <a:r>
              <a:rPr lang="pt-BR" dirty="0"/>
              <a:t> II (1999)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BA1F74E-D584-5F56-2495-3D6DD0324600}"/>
              </a:ext>
            </a:extLst>
          </p:cNvPr>
          <p:cNvSpPr txBox="1"/>
          <p:nvPr/>
        </p:nvSpPr>
        <p:spPr>
          <a:xfrm>
            <a:off x="725123" y="1032386"/>
            <a:ext cx="2691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TELECOM (umas das 3+)</a:t>
            </a: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8C409C48-CDD5-AAB2-42D1-7FD5C132F45F}"/>
              </a:ext>
            </a:extLst>
          </p:cNvPr>
          <p:cNvSpPr/>
          <p:nvPr/>
        </p:nvSpPr>
        <p:spPr>
          <a:xfrm>
            <a:off x="6096000" y="3256967"/>
            <a:ext cx="1022554" cy="961071"/>
          </a:xfrm>
          <a:prstGeom prst="ellipse">
            <a:avLst/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97703AEF-BA2F-B83C-3D93-64CABD45EDA1}"/>
              </a:ext>
            </a:extLst>
          </p:cNvPr>
          <p:cNvCxnSpPr>
            <a:cxnSpLocks/>
          </p:cNvCxnSpPr>
          <p:nvPr/>
        </p:nvCxnSpPr>
        <p:spPr>
          <a:xfrm>
            <a:off x="7433187" y="3834581"/>
            <a:ext cx="1081548" cy="521109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822FE8C-5A78-9DCD-2B74-CCBB436E7CE9}"/>
              </a:ext>
            </a:extLst>
          </p:cNvPr>
          <p:cNvCxnSpPr>
            <a:cxnSpLocks/>
          </p:cNvCxnSpPr>
          <p:nvPr/>
        </p:nvCxnSpPr>
        <p:spPr>
          <a:xfrm flipV="1">
            <a:off x="7433187" y="2713703"/>
            <a:ext cx="2300748" cy="786581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49DEDED-23ED-8D02-DCDF-482DFA188A46}"/>
              </a:ext>
            </a:extLst>
          </p:cNvPr>
          <p:cNvCxnSpPr>
            <a:cxnSpLocks/>
          </p:cNvCxnSpPr>
          <p:nvPr/>
        </p:nvCxnSpPr>
        <p:spPr>
          <a:xfrm flipH="1" flipV="1">
            <a:off x="6319341" y="1625193"/>
            <a:ext cx="258645" cy="1533452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9950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6A2E7-36E9-5B80-36DC-CE2882224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14C567DF-4076-E8EE-292F-7D54B20F0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86" y="1342928"/>
            <a:ext cx="4172144" cy="417214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DC5CA4F-6297-C976-C0FA-2079AD7A914A}"/>
              </a:ext>
            </a:extLst>
          </p:cNvPr>
          <p:cNvSpPr txBox="1"/>
          <p:nvPr/>
        </p:nvSpPr>
        <p:spPr>
          <a:xfrm>
            <a:off x="5456241" y="1033912"/>
            <a:ext cx="12795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Menos</a:t>
            </a:r>
          </a:p>
        </p:txBody>
      </p:sp>
      <p:pic>
        <p:nvPicPr>
          <p:cNvPr id="8" name="Imagem 7" descr="Pessoa posando para foto em local com neve&#10;&#10;O conteúdo gerado por IA pode estar incorreto.">
            <a:extLst>
              <a:ext uri="{FF2B5EF4-FFF2-40B4-BE49-F238E27FC236}">
                <a16:creationId xmlns:a16="http://schemas.microsoft.com/office/drawing/2014/main" id="{8A26791C-C9AE-2CC0-6DD5-CB5043F936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6" r="15329"/>
          <a:stretch>
            <a:fillRect/>
          </a:stretch>
        </p:blipFill>
        <p:spPr>
          <a:xfrm>
            <a:off x="5461553" y="3885216"/>
            <a:ext cx="1376516" cy="2022987"/>
          </a:xfrm>
          <a:prstGeom prst="rect">
            <a:avLst/>
          </a:prstGeom>
        </p:spPr>
      </p:pic>
      <p:pic>
        <p:nvPicPr>
          <p:cNvPr id="10" name="Imagem 9" descr="Texto sobre foto de homem sorrindo&#10;&#10;O conteúdo gerado por IA pode estar incorreto.">
            <a:extLst>
              <a:ext uri="{FF2B5EF4-FFF2-40B4-BE49-F238E27FC236}">
                <a16:creationId xmlns:a16="http://schemas.microsoft.com/office/drawing/2014/main" id="{725D01B3-990A-9D76-C1AB-F6D1D99643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17" y="3885215"/>
            <a:ext cx="1294988" cy="2022987"/>
          </a:xfrm>
          <a:prstGeom prst="rect">
            <a:avLst/>
          </a:prstGeom>
        </p:spPr>
      </p:pic>
      <p:pic>
        <p:nvPicPr>
          <p:cNvPr id="14" name="Imagem 13" descr="Foto em preto e branco de mulher com vestido de noiva&#10;&#10;O conteúdo gerado por IA pode estar incorreto.">
            <a:extLst>
              <a:ext uri="{FF2B5EF4-FFF2-40B4-BE49-F238E27FC236}">
                <a16:creationId xmlns:a16="http://schemas.microsoft.com/office/drawing/2014/main" id="{40CF8BA5-F4AA-8838-3AD9-06B6F3EB3B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9953" y="3885214"/>
            <a:ext cx="1395163" cy="2022987"/>
          </a:xfrm>
          <a:prstGeom prst="rect">
            <a:avLst/>
          </a:prstGeom>
        </p:spPr>
      </p:pic>
      <p:pic>
        <p:nvPicPr>
          <p:cNvPr id="16" name="Imagem 15" descr="Texto&#10;&#10;O conteúdo gerado por IA pode estar incorreto.">
            <a:extLst>
              <a:ext uri="{FF2B5EF4-FFF2-40B4-BE49-F238E27FC236}">
                <a16:creationId xmlns:a16="http://schemas.microsoft.com/office/drawing/2014/main" id="{AAC206A4-1BCF-C022-FF20-17521A59E0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564" y="3885214"/>
            <a:ext cx="1364650" cy="202298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9A3D2672-0F91-08AD-C0E3-A125969CCF3E}"/>
              </a:ext>
            </a:extLst>
          </p:cNvPr>
          <p:cNvSpPr txBox="1"/>
          <p:nvPr/>
        </p:nvSpPr>
        <p:spPr>
          <a:xfrm>
            <a:off x="5461553" y="3315031"/>
            <a:ext cx="960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/>
              <a:t>Mais</a:t>
            </a:r>
          </a:p>
        </p:txBody>
      </p:sp>
      <p:pic>
        <p:nvPicPr>
          <p:cNvPr id="19" name="Imagem 18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43D850EC-594F-8992-1DFB-917DD81767D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55629">
            <a:off x="8964857" y="1047153"/>
            <a:ext cx="1272160" cy="227171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29B50F8-2019-880D-8DE1-1F60DE4968C7}"/>
              </a:ext>
            </a:extLst>
          </p:cNvPr>
          <p:cNvSpPr txBox="1"/>
          <p:nvPr/>
        </p:nvSpPr>
        <p:spPr>
          <a:xfrm rot="631003">
            <a:off x="7076611" y="2965787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mic Sans MS" panose="030F0702030302020204" pitchFamily="66" charset="0"/>
              </a:rPr>
              <a:t>Time das 02h00 </a:t>
            </a:r>
            <a:r>
              <a:rPr lang="pt-BR" dirty="0" err="1">
                <a:latin typeface="Comic Sans MS" panose="030F0702030302020204" pitchFamily="66" charset="0"/>
              </a:rPr>
              <a:t>on</a:t>
            </a:r>
            <a:r>
              <a:rPr lang="pt-BR" dirty="0">
                <a:latin typeface="Comic Sans MS" panose="030F0702030302020204" pitchFamily="66" charset="0"/>
              </a:rPr>
              <a:t>!</a:t>
            </a:r>
          </a:p>
        </p:txBody>
      </p:sp>
      <p:pic>
        <p:nvPicPr>
          <p:cNvPr id="22" name="Imagem 21" descr="Garrafa de plástico&#10;&#10;O conteúdo gerado por IA pode estar incorreto.">
            <a:extLst>
              <a:ext uri="{FF2B5EF4-FFF2-40B4-BE49-F238E27FC236}">
                <a16:creationId xmlns:a16="http://schemas.microsoft.com/office/drawing/2014/main" id="{260AD75B-FF74-14CA-5DC6-BA1981023F4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0344">
            <a:off x="7484204" y="1148903"/>
            <a:ext cx="1034025" cy="1034025"/>
          </a:xfrm>
          <a:prstGeom prst="rect">
            <a:avLst/>
          </a:prstGeom>
        </p:spPr>
      </p:pic>
      <p:pic>
        <p:nvPicPr>
          <p:cNvPr id="24" name="Imagem 23" descr="Prato com comida pronta&#10;&#10;O conteúdo gerado por IA pode estar incorreto.">
            <a:extLst>
              <a:ext uri="{FF2B5EF4-FFF2-40B4-BE49-F238E27FC236}">
                <a16:creationId xmlns:a16="http://schemas.microsoft.com/office/drawing/2014/main" id="{66C988C0-3F79-83B3-8458-914979E313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2" r="-74"/>
          <a:stretch>
            <a:fillRect/>
          </a:stretch>
        </p:blipFill>
        <p:spPr>
          <a:xfrm rot="20066403">
            <a:off x="6254570" y="1506588"/>
            <a:ext cx="1333894" cy="1413637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E549751B-3639-F227-E913-659E83C6232D}"/>
              </a:ext>
            </a:extLst>
          </p:cNvPr>
          <p:cNvSpPr txBox="1"/>
          <p:nvPr/>
        </p:nvSpPr>
        <p:spPr>
          <a:xfrm>
            <a:off x="3157652" y="6271330"/>
            <a:ext cx="556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dirty="0"/>
              <a:t>“Cuide da sua ferramenta de trabalho”</a:t>
            </a:r>
          </a:p>
        </p:txBody>
      </p:sp>
    </p:spTree>
    <p:extLst>
      <p:ext uri="{BB962C8B-B14F-4D97-AF65-F5344CB8AC3E}">
        <p14:creationId xmlns:p14="http://schemas.microsoft.com/office/powerpoint/2010/main" val="429428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3F15E-302F-51BB-B373-852918EF4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imagem de homem em pé&#10;&#10;O conteúdo gerado por IA pode estar incorreto.">
            <a:extLst>
              <a:ext uri="{FF2B5EF4-FFF2-40B4-BE49-F238E27FC236}">
                <a16:creationId xmlns:a16="http://schemas.microsoft.com/office/drawing/2014/main" id="{C09E6797-A112-5DAC-7C89-0DC13FB83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5" y="328213"/>
            <a:ext cx="4044297" cy="2695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DB8EF4B-F53D-09FB-6F37-5E9E314DC06D}"/>
              </a:ext>
            </a:extLst>
          </p:cNvPr>
          <p:cNvSpPr txBox="1"/>
          <p:nvPr/>
        </p:nvSpPr>
        <p:spPr>
          <a:xfrm>
            <a:off x="360555" y="3093909"/>
            <a:ext cx="404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Desenvolvo software a 19 anos, 7 anos especificamente trabalho com 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E17E0CC-BB14-280D-9EAA-0B9338B3BAE9}"/>
              </a:ext>
            </a:extLst>
          </p:cNvPr>
          <p:cNvSpPr txBox="1"/>
          <p:nvPr/>
        </p:nvSpPr>
        <p:spPr>
          <a:xfrm>
            <a:off x="9694706" y="328213"/>
            <a:ext cx="21367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Engenheiro de Software</a:t>
            </a:r>
          </a:p>
          <a:p>
            <a:pPr algn="r"/>
            <a:r>
              <a:rPr lang="pt-BR" sz="1400" b="1" dirty="0"/>
              <a:t>Administrador de dados</a:t>
            </a:r>
          </a:p>
          <a:p>
            <a:pPr algn="r"/>
            <a:r>
              <a:rPr lang="pt-BR" sz="1400" dirty="0"/>
              <a:t>Cientista de Dados</a:t>
            </a:r>
          </a:p>
          <a:p>
            <a:pPr algn="r"/>
            <a:r>
              <a:rPr lang="pt-BR" sz="1400" dirty="0"/>
              <a:t>Engenheiro de IA/ML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C2BAAA4-5F81-D6CE-2F4E-788EFB3F4EF9}"/>
              </a:ext>
            </a:extLst>
          </p:cNvPr>
          <p:cNvSpPr txBox="1"/>
          <p:nvPr/>
        </p:nvSpPr>
        <p:spPr>
          <a:xfrm rot="18462245">
            <a:off x="3851746" y="5338703"/>
            <a:ext cx="1353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2001 – Instrutor Windows &amp; Office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9A888EC-BFD4-B0C2-23F7-948BEDC6E919}"/>
              </a:ext>
            </a:extLst>
          </p:cNvPr>
          <p:cNvCxnSpPr>
            <a:cxnSpLocks/>
          </p:cNvCxnSpPr>
          <p:nvPr/>
        </p:nvCxnSpPr>
        <p:spPr>
          <a:xfrm>
            <a:off x="3775587" y="6268240"/>
            <a:ext cx="7777316" cy="4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2FC8B19-BFED-497D-FD2E-EEF57DBE3B2F}"/>
              </a:ext>
            </a:extLst>
          </p:cNvPr>
          <p:cNvSpPr txBox="1"/>
          <p:nvPr/>
        </p:nvSpPr>
        <p:spPr>
          <a:xfrm rot="18462245">
            <a:off x="4568677" y="5415647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2003 – Desenvolvedor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5627C5D-1BC5-A6DC-AD10-A8CA901DCB20}"/>
              </a:ext>
            </a:extLst>
          </p:cNvPr>
          <p:cNvSpPr txBox="1"/>
          <p:nvPr/>
        </p:nvSpPr>
        <p:spPr>
          <a:xfrm rot="18462245">
            <a:off x="5329150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2006 – DBA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7202A1C-B8D4-2EB3-2546-F6246A0C19A2}"/>
              </a:ext>
            </a:extLst>
          </p:cNvPr>
          <p:cNvSpPr txBox="1"/>
          <p:nvPr/>
        </p:nvSpPr>
        <p:spPr>
          <a:xfrm rot="18462245">
            <a:off x="5990767" y="533929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2011 – Consultor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0BDC0ED-AD94-2B4A-AE20-4E4B490750E8}"/>
              </a:ext>
            </a:extLst>
          </p:cNvPr>
          <p:cNvSpPr txBox="1"/>
          <p:nvPr/>
        </p:nvSpPr>
        <p:spPr>
          <a:xfrm rot="18462245">
            <a:off x="6764735" y="536762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Setor público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5A92B9C-FC8F-3762-1795-4C5BD90BECAC}"/>
              </a:ext>
            </a:extLst>
          </p:cNvPr>
          <p:cNvSpPr txBox="1"/>
          <p:nvPr/>
        </p:nvSpPr>
        <p:spPr>
          <a:xfrm rot="18462245">
            <a:off x="7610073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Tráfego urbano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E1B0BEF-AB18-EE94-E422-C36F035D4FBC}"/>
              </a:ext>
            </a:extLst>
          </p:cNvPr>
          <p:cNvSpPr txBox="1"/>
          <p:nvPr/>
        </p:nvSpPr>
        <p:spPr>
          <a:xfrm rot="18462245">
            <a:off x="8352864" y="531678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2020 – Óleo &amp; </a:t>
            </a:r>
            <a:r>
              <a:rPr lang="pt-BR" sz="1000" dirty="0" err="1"/>
              <a:t>Gas</a:t>
            </a:r>
            <a:endParaRPr lang="pt-BR" sz="10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CB58E4F-BD80-3D70-A225-7A6CC342AF33}"/>
              </a:ext>
            </a:extLst>
          </p:cNvPr>
          <p:cNvSpPr txBox="1"/>
          <p:nvPr/>
        </p:nvSpPr>
        <p:spPr>
          <a:xfrm rot="18462245">
            <a:off x="9094718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Petroquímica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216C687-DE5E-D2BB-4333-1E9179CF1DE3}"/>
              </a:ext>
            </a:extLst>
          </p:cNvPr>
          <p:cNvSpPr txBox="1"/>
          <p:nvPr/>
        </p:nvSpPr>
        <p:spPr>
          <a:xfrm rot="18462245">
            <a:off x="9925395" y="5355762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Saúde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AADE6C2-A4CA-C9F3-5067-1A0F1A746574}"/>
              </a:ext>
            </a:extLst>
          </p:cNvPr>
          <p:cNvSpPr txBox="1"/>
          <p:nvPr/>
        </p:nvSpPr>
        <p:spPr>
          <a:xfrm rot="18462245">
            <a:off x="10667249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2025 – Saúde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D3AA3BF-FC78-BC10-9E75-C8F9F32BBDD6}"/>
              </a:ext>
            </a:extLst>
          </p:cNvPr>
          <p:cNvSpPr txBox="1"/>
          <p:nvPr/>
        </p:nvSpPr>
        <p:spPr>
          <a:xfrm>
            <a:off x="4978638" y="437717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Cert</a:t>
            </a:r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4E149D-F8A8-7F6A-3963-2902D16034D7}"/>
              </a:ext>
            </a:extLst>
          </p:cNvPr>
          <p:cNvCxnSpPr>
            <a:cxnSpLocks/>
          </p:cNvCxnSpPr>
          <p:nvPr/>
        </p:nvCxnSpPr>
        <p:spPr>
          <a:xfrm>
            <a:off x="5591043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29636DD5-F0DF-F277-9184-CC190F077155}"/>
              </a:ext>
            </a:extLst>
          </p:cNvPr>
          <p:cNvSpPr txBox="1"/>
          <p:nvPr/>
        </p:nvSpPr>
        <p:spPr>
          <a:xfrm>
            <a:off x="7292028" y="1282320"/>
            <a:ext cx="156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Missão crítica</a:t>
            </a:r>
          </a:p>
        </p:txBody>
      </p:sp>
    </p:spTree>
    <p:extLst>
      <p:ext uri="{BB962C8B-B14F-4D97-AF65-F5344CB8AC3E}">
        <p14:creationId xmlns:p14="http://schemas.microsoft.com/office/powerpoint/2010/main" val="35443710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1C674-38FC-FDEA-CD2F-7ECD70D31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98C05E2-C08E-D022-9A00-4C05E07598CF}"/>
              </a:ext>
            </a:extLst>
          </p:cNvPr>
          <p:cNvSpPr txBox="1"/>
          <p:nvPr/>
        </p:nvSpPr>
        <p:spPr>
          <a:xfrm>
            <a:off x="4626430" y="5244716"/>
            <a:ext cx="2939138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1" dirty="0"/>
              <a:t>Conhecimento importa</a:t>
            </a:r>
          </a:p>
          <a:p>
            <a:pPr algn="ctr"/>
            <a:r>
              <a:rPr lang="pt-BR" b="1" dirty="0"/>
              <a:t>Seu trabalho é criativo</a:t>
            </a:r>
          </a:p>
          <a:p>
            <a:pPr algn="ctr"/>
            <a:r>
              <a:rPr lang="pt-BR" b="1" dirty="0"/>
              <a:t>Você precisa de repertório</a:t>
            </a:r>
          </a:p>
          <a:p>
            <a:pPr algn="ctr"/>
            <a:r>
              <a:rPr lang="pt-BR" sz="1400" b="1" dirty="0"/>
              <a:t>+Cuide da sua saúde mental</a:t>
            </a:r>
          </a:p>
          <a:p>
            <a:pPr algn="ctr"/>
            <a:r>
              <a:rPr lang="pt-BR" sz="1400" b="1" dirty="0"/>
              <a:t>+Cuidado com influencer</a:t>
            </a:r>
          </a:p>
        </p:txBody>
      </p:sp>
      <p:pic>
        <p:nvPicPr>
          <p:cNvPr id="3" name="Imagem 2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AF9B8EF6-50C7-A552-2944-44B823D01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928" y="870979"/>
            <a:ext cx="4172144" cy="417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74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E09D7-38E7-A86D-3203-E774C602D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6AF5D78-CE72-0DF7-0374-98E8D88E8C0D}"/>
              </a:ext>
            </a:extLst>
          </p:cNvPr>
          <p:cNvSpPr txBox="1"/>
          <p:nvPr/>
        </p:nvSpPr>
        <p:spPr>
          <a:xfrm>
            <a:off x="4021393" y="3244334"/>
            <a:ext cx="4149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linkedin.com/in/lenincristi</a:t>
            </a:r>
          </a:p>
        </p:txBody>
      </p:sp>
      <p:pic>
        <p:nvPicPr>
          <p:cNvPr id="7" name="Imagem 6" descr="Desenho com traços pretos em fundo branco&#10;&#10;O conteúdo gerado por IA pode estar incorreto.">
            <a:extLst>
              <a:ext uri="{FF2B5EF4-FFF2-40B4-BE49-F238E27FC236}">
                <a16:creationId xmlns:a16="http://schemas.microsoft.com/office/drawing/2014/main" id="{37EE8788-DCB9-F04F-71A3-68A1AB29C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799" y="2762865"/>
            <a:ext cx="410400" cy="4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1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DC0544-27E2-C581-1CDC-A774CCB4E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imagem de homem em pé&#10;&#10;O conteúdo gerado por IA pode estar incorreto.">
            <a:extLst>
              <a:ext uri="{FF2B5EF4-FFF2-40B4-BE49-F238E27FC236}">
                <a16:creationId xmlns:a16="http://schemas.microsoft.com/office/drawing/2014/main" id="{3483BC69-B13B-D1D5-C5F5-31B018BFE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5" y="328213"/>
            <a:ext cx="4044297" cy="2695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4F7CE85-A459-1323-0BC6-72E242948DFD}"/>
              </a:ext>
            </a:extLst>
          </p:cNvPr>
          <p:cNvSpPr txBox="1"/>
          <p:nvPr/>
        </p:nvSpPr>
        <p:spPr>
          <a:xfrm>
            <a:off x="360555" y="3093909"/>
            <a:ext cx="404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Desenvolvo software a 19 anos, 7 anos especificamente trabalho com 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D7607FA-023D-E75D-8B59-6EDD2CA58B3C}"/>
              </a:ext>
            </a:extLst>
          </p:cNvPr>
          <p:cNvSpPr txBox="1"/>
          <p:nvPr/>
        </p:nvSpPr>
        <p:spPr>
          <a:xfrm>
            <a:off x="9793643" y="328213"/>
            <a:ext cx="20378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Engenheiro de Software</a:t>
            </a:r>
          </a:p>
          <a:p>
            <a:pPr algn="r"/>
            <a:r>
              <a:rPr lang="pt-BR" sz="1400" dirty="0"/>
              <a:t>Administrador de dados</a:t>
            </a:r>
          </a:p>
          <a:p>
            <a:pPr algn="r"/>
            <a:r>
              <a:rPr lang="pt-BR" sz="1400" b="1" dirty="0"/>
              <a:t>Cientista de Dados</a:t>
            </a:r>
          </a:p>
          <a:p>
            <a:pPr algn="r"/>
            <a:r>
              <a:rPr lang="pt-BR" sz="1400" dirty="0"/>
              <a:t>Engenheiro de IA/ML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122BFA8-3FBA-292B-BBD6-CAFF991FD728}"/>
              </a:ext>
            </a:extLst>
          </p:cNvPr>
          <p:cNvSpPr txBox="1"/>
          <p:nvPr/>
        </p:nvSpPr>
        <p:spPr>
          <a:xfrm rot="18462245">
            <a:off x="3851746" y="5338703"/>
            <a:ext cx="1353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2001 – Instrutor Windows &amp; Office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2760D6A9-A0A6-49B5-510D-786DD8676259}"/>
              </a:ext>
            </a:extLst>
          </p:cNvPr>
          <p:cNvCxnSpPr>
            <a:cxnSpLocks/>
          </p:cNvCxnSpPr>
          <p:nvPr/>
        </p:nvCxnSpPr>
        <p:spPr>
          <a:xfrm>
            <a:off x="3775587" y="6268240"/>
            <a:ext cx="7777316" cy="4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650B520-7E85-49D3-DC4B-97B8AC5679E6}"/>
              </a:ext>
            </a:extLst>
          </p:cNvPr>
          <p:cNvSpPr txBox="1"/>
          <p:nvPr/>
        </p:nvSpPr>
        <p:spPr>
          <a:xfrm rot="18462245">
            <a:off x="4568677" y="5415647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2003 – Desenvolvedor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D961B7F-9CE5-5B4D-11F6-D56EF32097CE}"/>
              </a:ext>
            </a:extLst>
          </p:cNvPr>
          <p:cNvSpPr txBox="1"/>
          <p:nvPr/>
        </p:nvSpPr>
        <p:spPr>
          <a:xfrm rot="18462245">
            <a:off x="5329150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2006 – DBA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7E21B4A-0EDC-D406-40F6-36FDA8F887AE}"/>
              </a:ext>
            </a:extLst>
          </p:cNvPr>
          <p:cNvSpPr txBox="1"/>
          <p:nvPr/>
        </p:nvSpPr>
        <p:spPr>
          <a:xfrm rot="18462245">
            <a:off x="5990767" y="533929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2011 – Consultor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5A7CBA1-CBF0-E5C9-FDB0-B3E25853A615}"/>
              </a:ext>
            </a:extLst>
          </p:cNvPr>
          <p:cNvSpPr txBox="1"/>
          <p:nvPr/>
        </p:nvSpPr>
        <p:spPr>
          <a:xfrm rot="18462245">
            <a:off x="6764735" y="536762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Setor público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CE634A7-8E10-2BF0-6CF0-C12DD77DEDEF}"/>
              </a:ext>
            </a:extLst>
          </p:cNvPr>
          <p:cNvSpPr txBox="1"/>
          <p:nvPr/>
        </p:nvSpPr>
        <p:spPr>
          <a:xfrm rot="18462245">
            <a:off x="7610073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Tráfego urbano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7ED81F9-48E1-E821-CB5F-D298D22D6BC9}"/>
              </a:ext>
            </a:extLst>
          </p:cNvPr>
          <p:cNvSpPr txBox="1"/>
          <p:nvPr/>
        </p:nvSpPr>
        <p:spPr>
          <a:xfrm rot="18462245">
            <a:off x="8352864" y="531678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2020 – Óleo &amp; </a:t>
            </a:r>
            <a:r>
              <a:rPr lang="pt-BR" sz="1000" dirty="0" err="1"/>
              <a:t>Gas</a:t>
            </a:r>
            <a:endParaRPr lang="pt-BR" sz="10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7CD7F52-AE9C-FB92-9F13-3B06011A5239}"/>
              </a:ext>
            </a:extLst>
          </p:cNvPr>
          <p:cNvSpPr txBox="1"/>
          <p:nvPr/>
        </p:nvSpPr>
        <p:spPr>
          <a:xfrm rot="18462245">
            <a:off x="9094718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Petroquímica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09B435A-F313-42D3-08A2-C3435363856C}"/>
              </a:ext>
            </a:extLst>
          </p:cNvPr>
          <p:cNvSpPr txBox="1"/>
          <p:nvPr/>
        </p:nvSpPr>
        <p:spPr>
          <a:xfrm rot="18462245">
            <a:off x="9925395" y="5355762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Saúde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BF488A4-04EF-6D42-C341-AC59ECCB001D}"/>
              </a:ext>
            </a:extLst>
          </p:cNvPr>
          <p:cNvSpPr txBox="1"/>
          <p:nvPr/>
        </p:nvSpPr>
        <p:spPr>
          <a:xfrm rot="18462245">
            <a:off x="10667249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2025 – Saúde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7C9534-722C-458E-7072-2A7B43E38EA5}"/>
              </a:ext>
            </a:extLst>
          </p:cNvPr>
          <p:cNvSpPr txBox="1"/>
          <p:nvPr/>
        </p:nvSpPr>
        <p:spPr>
          <a:xfrm>
            <a:off x="6911796" y="437751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IA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BC89307A-5CB4-4671-6B47-6E97CF102718}"/>
              </a:ext>
            </a:extLst>
          </p:cNvPr>
          <p:cNvCxnSpPr>
            <a:cxnSpLocks/>
          </p:cNvCxnSpPr>
          <p:nvPr/>
        </p:nvCxnSpPr>
        <p:spPr>
          <a:xfrm>
            <a:off x="7292028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65AA021-EF84-8CF8-C5C7-30C3F4ECC4AE}"/>
              </a:ext>
            </a:extLst>
          </p:cNvPr>
          <p:cNvSpPr txBox="1"/>
          <p:nvPr/>
        </p:nvSpPr>
        <p:spPr>
          <a:xfrm>
            <a:off x="4978638" y="437717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Cert</a:t>
            </a:r>
            <a:endParaRPr lang="pt-BR" dirty="0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6E9DD1EC-3E18-995E-9361-B06092FC3A6F}"/>
              </a:ext>
            </a:extLst>
          </p:cNvPr>
          <p:cNvCxnSpPr>
            <a:cxnSpLocks/>
          </p:cNvCxnSpPr>
          <p:nvPr/>
        </p:nvCxnSpPr>
        <p:spPr>
          <a:xfrm>
            <a:off x="5591043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2D4F9304-5834-25C2-2D99-5EDFAC9B55D4}"/>
              </a:ext>
            </a:extLst>
          </p:cNvPr>
          <p:cNvSpPr txBox="1"/>
          <p:nvPr/>
        </p:nvSpPr>
        <p:spPr>
          <a:xfrm>
            <a:off x="7292028" y="1919366"/>
            <a:ext cx="366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Projeto de mapeamento de dengue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4818A5B-7F11-C8E2-C189-66F505ED6B80}"/>
              </a:ext>
            </a:extLst>
          </p:cNvPr>
          <p:cNvSpPr txBox="1"/>
          <p:nvPr/>
        </p:nvSpPr>
        <p:spPr>
          <a:xfrm>
            <a:off x="7292028" y="1282320"/>
            <a:ext cx="156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Missão crítica</a:t>
            </a:r>
          </a:p>
        </p:txBody>
      </p:sp>
    </p:spTree>
    <p:extLst>
      <p:ext uri="{BB962C8B-B14F-4D97-AF65-F5344CB8AC3E}">
        <p14:creationId xmlns:p14="http://schemas.microsoft.com/office/powerpoint/2010/main" val="2904149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925E47-9949-2510-8AA8-2B7FD1B49C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imagem de homem em pé&#10;&#10;O conteúdo gerado por IA pode estar incorreto.">
            <a:extLst>
              <a:ext uri="{FF2B5EF4-FFF2-40B4-BE49-F238E27FC236}">
                <a16:creationId xmlns:a16="http://schemas.microsoft.com/office/drawing/2014/main" id="{E148E78D-6C21-EF95-A9B4-846BAD6F86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5" y="328213"/>
            <a:ext cx="4044297" cy="2695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39F0771-0366-0E83-2FA6-95211E2DC4DC}"/>
              </a:ext>
            </a:extLst>
          </p:cNvPr>
          <p:cNvSpPr txBox="1"/>
          <p:nvPr/>
        </p:nvSpPr>
        <p:spPr>
          <a:xfrm>
            <a:off x="360555" y="3093909"/>
            <a:ext cx="404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Desenvolvo software a 19 anos, 7 anos especificamente trabalho com 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1705686-04D6-EA68-6479-674D67F07F2E}"/>
              </a:ext>
            </a:extLst>
          </p:cNvPr>
          <p:cNvSpPr txBox="1"/>
          <p:nvPr/>
        </p:nvSpPr>
        <p:spPr>
          <a:xfrm>
            <a:off x="9793643" y="328213"/>
            <a:ext cx="20378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Engenheiro de Software</a:t>
            </a:r>
          </a:p>
          <a:p>
            <a:pPr algn="r"/>
            <a:r>
              <a:rPr lang="pt-BR" sz="1400" dirty="0"/>
              <a:t>Administrador de dados</a:t>
            </a:r>
          </a:p>
          <a:p>
            <a:pPr algn="r"/>
            <a:r>
              <a:rPr lang="pt-BR" sz="1400" b="1" dirty="0"/>
              <a:t>Cientista de Dados</a:t>
            </a:r>
          </a:p>
          <a:p>
            <a:pPr algn="r"/>
            <a:r>
              <a:rPr lang="pt-BR" sz="1400" b="1" dirty="0"/>
              <a:t>Engenheiro de IA/ML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71CE330-1E52-DC78-2AB6-ECD3F620A524}"/>
              </a:ext>
            </a:extLst>
          </p:cNvPr>
          <p:cNvSpPr txBox="1"/>
          <p:nvPr/>
        </p:nvSpPr>
        <p:spPr>
          <a:xfrm rot="18462245">
            <a:off x="3851746" y="5338703"/>
            <a:ext cx="1353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2001 – Instrutor Windows &amp; Office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73B3A05B-97B6-B4C3-FF26-FED6CD8ED4C7}"/>
              </a:ext>
            </a:extLst>
          </p:cNvPr>
          <p:cNvCxnSpPr>
            <a:cxnSpLocks/>
          </p:cNvCxnSpPr>
          <p:nvPr/>
        </p:nvCxnSpPr>
        <p:spPr>
          <a:xfrm>
            <a:off x="3775587" y="6268240"/>
            <a:ext cx="7777316" cy="4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4F245E0-4D16-C7E5-0166-31F2165B59B2}"/>
              </a:ext>
            </a:extLst>
          </p:cNvPr>
          <p:cNvSpPr txBox="1"/>
          <p:nvPr/>
        </p:nvSpPr>
        <p:spPr>
          <a:xfrm rot="18462245">
            <a:off x="4568677" y="5415647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2003 – Desenvolvedor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1434664-893E-1F89-7EBD-D659E6B6EACB}"/>
              </a:ext>
            </a:extLst>
          </p:cNvPr>
          <p:cNvSpPr txBox="1"/>
          <p:nvPr/>
        </p:nvSpPr>
        <p:spPr>
          <a:xfrm rot="18462245">
            <a:off x="5329150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2006 – DBA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3E4B8C0-32F2-0653-4CF3-1A0AF6B9CA3A}"/>
              </a:ext>
            </a:extLst>
          </p:cNvPr>
          <p:cNvSpPr txBox="1"/>
          <p:nvPr/>
        </p:nvSpPr>
        <p:spPr>
          <a:xfrm rot="18462245">
            <a:off x="5990767" y="533929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2011 – Consultor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F6E337F-5264-096C-6F25-58744B05D4C9}"/>
              </a:ext>
            </a:extLst>
          </p:cNvPr>
          <p:cNvSpPr txBox="1"/>
          <p:nvPr/>
        </p:nvSpPr>
        <p:spPr>
          <a:xfrm rot="18462245">
            <a:off x="6764735" y="536762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Setor público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F4C2D6B-0E9A-EA70-A04C-1B9CE4E4B728}"/>
              </a:ext>
            </a:extLst>
          </p:cNvPr>
          <p:cNvSpPr txBox="1"/>
          <p:nvPr/>
        </p:nvSpPr>
        <p:spPr>
          <a:xfrm rot="18462245">
            <a:off x="7610073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Tráfego urbano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0A198AB-FF6F-F1A2-CA19-948E79646313}"/>
              </a:ext>
            </a:extLst>
          </p:cNvPr>
          <p:cNvSpPr txBox="1"/>
          <p:nvPr/>
        </p:nvSpPr>
        <p:spPr>
          <a:xfrm rot="18462245">
            <a:off x="8352864" y="531678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2020 – Óleo &amp; </a:t>
            </a:r>
            <a:r>
              <a:rPr lang="pt-BR" sz="1000" dirty="0" err="1"/>
              <a:t>Gas</a:t>
            </a:r>
            <a:endParaRPr lang="pt-BR" sz="10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E74B1B3-C221-343B-C3BE-9F637C98124B}"/>
              </a:ext>
            </a:extLst>
          </p:cNvPr>
          <p:cNvSpPr txBox="1"/>
          <p:nvPr/>
        </p:nvSpPr>
        <p:spPr>
          <a:xfrm rot="18462245">
            <a:off x="9094718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Petroquímica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B8454A4-B8FB-0661-2308-4AC92F1F2768}"/>
              </a:ext>
            </a:extLst>
          </p:cNvPr>
          <p:cNvSpPr txBox="1"/>
          <p:nvPr/>
        </p:nvSpPr>
        <p:spPr>
          <a:xfrm rot="18462245">
            <a:off x="9925395" y="5355762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Saúde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9EDBD84-3611-09B0-465D-4998228B12D3}"/>
              </a:ext>
            </a:extLst>
          </p:cNvPr>
          <p:cNvSpPr txBox="1"/>
          <p:nvPr/>
        </p:nvSpPr>
        <p:spPr>
          <a:xfrm rot="18462245">
            <a:off x="10667249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2025 – Saúde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7C73FAF6-6CED-FEF4-18AF-539341E79139}"/>
              </a:ext>
            </a:extLst>
          </p:cNvPr>
          <p:cNvSpPr txBox="1"/>
          <p:nvPr/>
        </p:nvSpPr>
        <p:spPr>
          <a:xfrm>
            <a:off x="6911796" y="437751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IA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76C0BCD-1EA2-7CE0-B4AB-BC12C8ADE06E}"/>
              </a:ext>
            </a:extLst>
          </p:cNvPr>
          <p:cNvCxnSpPr>
            <a:cxnSpLocks/>
          </p:cNvCxnSpPr>
          <p:nvPr/>
        </p:nvCxnSpPr>
        <p:spPr>
          <a:xfrm>
            <a:off x="7292028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33C78E9F-220A-54A1-20BB-7764FE5CFB03}"/>
              </a:ext>
            </a:extLst>
          </p:cNvPr>
          <p:cNvSpPr txBox="1"/>
          <p:nvPr/>
        </p:nvSpPr>
        <p:spPr>
          <a:xfrm>
            <a:off x="4978638" y="437717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Cert</a:t>
            </a:r>
            <a:endParaRPr lang="pt-BR" dirty="0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C11CD09C-5652-B90A-F7A6-490D5F2D97DF}"/>
              </a:ext>
            </a:extLst>
          </p:cNvPr>
          <p:cNvCxnSpPr>
            <a:cxnSpLocks/>
          </p:cNvCxnSpPr>
          <p:nvPr/>
        </p:nvCxnSpPr>
        <p:spPr>
          <a:xfrm>
            <a:off x="5591043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3CED6872-E5CE-1CAD-E710-88ECDF91FC15}"/>
              </a:ext>
            </a:extLst>
          </p:cNvPr>
          <p:cNvSpPr txBox="1"/>
          <p:nvPr/>
        </p:nvSpPr>
        <p:spPr>
          <a:xfrm>
            <a:off x="8956126" y="4391869"/>
            <a:ext cx="886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MLOps</a:t>
            </a:r>
            <a:endParaRPr lang="pt-BR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3AFB4168-B659-7353-92B0-9525358D1DC9}"/>
              </a:ext>
            </a:extLst>
          </p:cNvPr>
          <p:cNvCxnSpPr>
            <a:cxnSpLocks/>
          </p:cNvCxnSpPr>
          <p:nvPr/>
        </p:nvCxnSpPr>
        <p:spPr>
          <a:xfrm>
            <a:off x="8941368" y="4420062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BD0D986-3546-C745-0032-F43903FE6808}"/>
              </a:ext>
            </a:extLst>
          </p:cNvPr>
          <p:cNvSpPr txBox="1"/>
          <p:nvPr/>
        </p:nvSpPr>
        <p:spPr>
          <a:xfrm>
            <a:off x="7292028" y="1919366"/>
            <a:ext cx="3665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Projeto de mapeamento de dengue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51AE021-7E31-44B8-A969-6028A3872E56}"/>
              </a:ext>
            </a:extLst>
          </p:cNvPr>
          <p:cNvSpPr txBox="1"/>
          <p:nvPr/>
        </p:nvSpPr>
        <p:spPr>
          <a:xfrm>
            <a:off x="7334665" y="2621297"/>
            <a:ext cx="2616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Distribuição de modelos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92E5E6-E2CD-6352-83EC-5C2E8985AB7B}"/>
              </a:ext>
            </a:extLst>
          </p:cNvPr>
          <p:cNvSpPr txBox="1"/>
          <p:nvPr/>
        </p:nvSpPr>
        <p:spPr>
          <a:xfrm>
            <a:off x="7351267" y="3351421"/>
            <a:ext cx="3651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Modelos customizados para saúde</a:t>
            </a:r>
          </a:p>
        </p:txBody>
      </p: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A2692ABA-D4A4-AD15-3015-27203129DDAD}"/>
              </a:ext>
            </a:extLst>
          </p:cNvPr>
          <p:cNvCxnSpPr>
            <a:cxnSpLocks/>
          </p:cNvCxnSpPr>
          <p:nvPr/>
        </p:nvCxnSpPr>
        <p:spPr>
          <a:xfrm>
            <a:off x="10509614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7666D3A-8DEC-1D21-F46B-72B938B8E958}"/>
              </a:ext>
            </a:extLst>
          </p:cNvPr>
          <p:cNvSpPr txBox="1"/>
          <p:nvPr/>
        </p:nvSpPr>
        <p:spPr>
          <a:xfrm>
            <a:off x="7292028" y="1282320"/>
            <a:ext cx="1569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Missão crítica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67B4938-8FCF-F4B0-C7E5-1113AAB2E911}"/>
              </a:ext>
            </a:extLst>
          </p:cNvPr>
          <p:cNvSpPr txBox="1"/>
          <p:nvPr/>
        </p:nvSpPr>
        <p:spPr>
          <a:xfrm>
            <a:off x="10538315" y="4376080"/>
            <a:ext cx="1063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DL/</a:t>
            </a:r>
            <a:r>
              <a:rPr lang="pt-BR" dirty="0" err="1"/>
              <a:t>LLMs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1967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6E4CD-C248-E8A0-8097-13FF99FB76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imagem de homem em pé&#10;&#10;O conteúdo gerado por IA pode estar incorreto.">
            <a:extLst>
              <a:ext uri="{FF2B5EF4-FFF2-40B4-BE49-F238E27FC236}">
                <a16:creationId xmlns:a16="http://schemas.microsoft.com/office/drawing/2014/main" id="{F6F0DBC8-085B-36E1-0856-C1B04ADDF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5" y="328213"/>
            <a:ext cx="4044297" cy="2695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5C08B04-B6B0-BA43-BDBD-4274C5634912}"/>
              </a:ext>
            </a:extLst>
          </p:cNvPr>
          <p:cNvSpPr txBox="1"/>
          <p:nvPr/>
        </p:nvSpPr>
        <p:spPr>
          <a:xfrm>
            <a:off x="360555" y="3093909"/>
            <a:ext cx="404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Desenvolvo software a 19 anos, 7 anos especificamente trabalho com 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9572D5F-3A80-F816-6786-91B9F17D6752}"/>
              </a:ext>
            </a:extLst>
          </p:cNvPr>
          <p:cNvSpPr txBox="1"/>
          <p:nvPr/>
        </p:nvSpPr>
        <p:spPr>
          <a:xfrm>
            <a:off x="9793643" y="328213"/>
            <a:ext cx="20378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Engenheiro de Software</a:t>
            </a:r>
          </a:p>
          <a:p>
            <a:pPr algn="r"/>
            <a:r>
              <a:rPr lang="pt-BR" sz="1400" dirty="0"/>
              <a:t>Administrador de dados</a:t>
            </a:r>
          </a:p>
          <a:p>
            <a:pPr algn="r"/>
            <a:r>
              <a:rPr lang="pt-BR" sz="1400" b="1" dirty="0"/>
              <a:t>Cientista de Dados</a:t>
            </a:r>
          </a:p>
          <a:p>
            <a:pPr algn="r"/>
            <a:r>
              <a:rPr lang="pt-BR" sz="1400" b="1" dirty="0"/>
              <a:t>Engenheiro de IA/ML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8C8B2E4-8691-8D0C-1120-A6CAC9893403}"/>
              </a:ext>
            </a:extLst>
          </p:cNvPr>
          <p:cNvSpPr txBox="1"/>
          <p:nvPr/>
        </p:nvSpPr>
        <p:spPr>
          <a:xfrm rot="18462245">
            <a:off x="3851746" y="5338703"/>
            <a:ext cx="1353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2001 – Instrutor Windows &amp; Office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711439C6-1E22-2DAF-23E0-374B2D7D8133}"/>
              </a:ext>
            </a:extLst>
          </p:cNvPr>
          <p:cNvCxnSpPr>
            <a:cxnSpLocks/>
          </p:cNvCxnSpPr>
          <p:nvPr/>
        </p:nvCxnSpPr>
        <p:spPr>
          <a:xfrm>
            <a:off x="3775587" y="6268240"/>
            <a:ext cx="7777316" cy="4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8B9C6E-E81E-1189-8AD6-7B1E2DC73F44}"/>
              </a:ext>
            </a:extLst>
          </p:cNvPr>
          <p:cNvSpPr txBox="1"/>
          <p:nvPr/>
        </p:nvSpPr>
        <p:spPr>
          <a:xfrm rot="18462245">
            <a:off x="4568677" y="5415647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2003 – Desenvolvedor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C3D7120-CBB1-C8C0-6319-8EAED7D45419}"/>
              </a:ext>
            </a:extLst>
          </p:cNvPr>
          <p:cNvSpPr txBox="1"/>
          <p:nvPr/>
        </p:nvSpPr>
        <p:spPr>
          <a:xfrm rot="18462245">
            <a:off x="5329150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2006 – DBA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26F9EEB-8D7E-8982-6335-4DA92A582CB9}"/>
              </a:ext>
            </a:extLst>
          </p:cNvPr>
          <p:cNvSpPr txBox="1"/>
          <p:nvPr/>
        </p:nvSpPr>
        <p:spPr>
          <a:xfrm rot="18462245">
            <a:off x="5990767" y="533929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2011 – Consultor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049313D-AE7A-EB98-AEAE-0A664BAD77FE}"/>
              </a:ext>
            </a:extLst>
          </p:cNvPr>
          <p:cNvSpPr txBox="1"/>
          <p:nvPr/>
        </p:nvSpPr>
        <p:spPr>
          <a:xfrm rot="18462245">
            <a:off x="6764735" y="536762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Setor público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812FC76-B730-7146-C725-1BE8C3B200CD}"/>
              </a:ext>
            </a:extLst>
          </p:cNvPr>
          <p:cNvSpPr txBox="1"/>
          <p:nvPr/>
        </p:nvSpPr>
        <p:spPr>
          <a:xfrm rot="18462245">
            <a:off x="7610073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Tráfego urbano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39A07B27-42F7-4F02-BD76-0B3A6E171EF5}"/>
              </a:ext>
            </a:extLst>
          </p:cNvPr>
          <p:cNvSpPr txBox="1"/>
          <p:nvPr/>
        </p:nvSpPr>
        <p:spPr>
          <a:xfrm rot="18462245">
            <a:off x="8352864" y="531678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2020 – Óleo &amp; </a:t>
            </a:r>
            <a:r>
              <a:rPr lang="pt-BR" sz="1000" dirty="0" err="1"/>
              <a:t>Gas</a:t>
            </a:r>
            <a:endParaRPr lang="pt-BR" sz="10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AB61057-291B-5368-FCC0-050220B5BD71}"/>
              </a:ext>
            </a:extLst>
          </p:cNvPr>
          <p:cNvSpPr txBox="1"/>
          <p:nvPr/>
        </p:nvSpPr>
        <p:spPr>
          <a:xfrm rot="18462245">
            <a:off x="9094718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Petroquímica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60D00D5-2418-277C-0383-6166D349F5A0}"/>
              </a:ext>
            </a:extLst>
          </p:cNvPr>
          <p:cNvSpPr txBox="1"/>
          <p:nvPr/>
        </p:nvSpPr>
        <p:spPr>
          <a:xfrm rot="18462245">
            <a:off x="9925395" y="5355762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Saúde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43A48C4-4B2C-4D15-092F-836F647072C6}"/>
              </a:ext>
            </a:extLst>
          </p:cNvPr>
          <p:cNvSpPr txBox="1"/>
          <p:nvPr/>
        </p:nvSpPr>
        <p:spPr>
          <a:xfrm rot="18462245">
            <a:off x="10667249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2025 – Saúde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C810685-79FA-7BBA-BD9B-CDFF5C21306F}"/>
              </a:ext>
            </a:extLst>
          </p:cNvPr>
          <p:cNvSpPr txBox="1"/>
          <p:nvPr/>
        </p:nvSpPr>
        <p:spPr>
          <a:xfrm>
            <a:off x="6911796" y="437751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IA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1A06A768-1FB2-97C4-89F8-971F3AD2F95B}"/>
              </a:ext>
            </a:extLst>
          </p:cNvPr>
          <p:cNvCxnSpPr>
            <a:cxnSpLocks/>
          </p:cNvCxnSpPr>
          <p:nvPr/>
        </p:nvCxnSpPr>
        <p:spPr>
          <a:xfrm>
            <a:off x="7292028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Gato dentro de tigela branca&#10;&#10;O conteúdo gerado por IA pode estar incorreto.">
            <a:extLst>
              <a:ext uri="{FF2B5EF4-FFF2-40B4-BE49-F238E27FC236}">
                <a16:creationId xmlns:a16="http://schemas.microsoft.com/office/drawing/2014/main" id="{81B8FE21-F7AC-408F-0E2F-08420D1B1B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237" y="3033212"/>
            <a:ext cx="1281582" cy="1272982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D715E40F-C46D-E535-B7E1-E1967F5701F5}"/>
              </a:ext>
            </a:extLst>
          </p:cNvPr>
          <p:cNvSpPr txBox="1"/>
          <p:nvPr/>
        </p:nvSpPr>
        <p:spPr>
          <a:xfrm>
            <a:off x="4978638" y="437717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Cert</a:t>
            </a:r>
            <a:endParaRPr lang="pt-BR" dirty="0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C0B11D90-93AC-8E7A-A22D-A729DA341A99}"/>
              </a:ext>
            </a:extLst>
          </p:cNvPr>
          <p:cNvCxnSpPr>
            <a:cxnSpLocks/>
          </p:cNvCxnSpPr>
          <p:nvPr/>
        </p:nvCxnSpPr>
        <p:spPr>
          <a:xfrm>
            <a:off x="5591043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4BE5653C-7B56-99B1-A908-E653914BE832}"/>
              </a:ext>
            </a:extLst>
          </p:cNvPr>
          <p:cNvSpPr txBox="1"/>
          <p:nvPr/>
        </p:nvSpPr>
        <p:spPr>
          <a:xfrm>
            <a:off x="7071455" y="2145514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211659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4A300C-C104-7AA4-FAE5-1BCCD8762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la de computador com imagem de homem em pé&#10;&#10;O conteúdo gerado por IA pode estar incorreto.">
            <a:extLst>
              <a:ext uri="{FF2B5EF4-FFF2-40B4-BE49-F238E27FC236}">
                <a16:creationId xmlns:a16="http://schemas.microsoft.com/office/drawing/2014/main" id="{1A5BEC31-B91F-7AC3-E8DA-BC4ADBA60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55" y="328213"/>
            <a:ext cx="4044297" cy="26951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2964543-5C5C-DC6D-0E41-DF02FFC0CCD0}"/>
              </a:ext>
            </a:extLst>
          </p:cNvPr>
          <p:cNvSpPr txBox="1"/>
          <p:nvPr/>
        </p:nvSpPr>
        <p:spPr>
          <a:xfrm>
            <a:off x="360555" y="3093909"/>
            <a:ext cx="4044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Desenvolvo software a 19 anos, 7 anos especificamente trabalho com 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443747B-55C9-DBE9-7F20-F1F0AEF1FFFC}"/>
              </a:ext>
            </a:extLst>
          </p:cNvPr>
          <p:cNvSpPr txBox="1"/>
          <p:nvPr/>
        </p:nvSpPr>
        <p:spPr>
          <a:xfrm>
            <a:off x="9793643" y="328213"/>
            <a:ext cx="20378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1400" dirty="0"/>
              <a:t>Engenheiro de Software</a:t>
            </a:r>
          </a:p>
          <a:p>
            <a:pPr algn="r"/>
            <a:r>
              <a:rPr lang="pt-BR" sz="1400" dirty="0"/>
              <a:t>Administrador de dados</a:t>
            </a:r>
          </a:p>
          <a:p>
            <a:pPr algn="r"/>
            <a:r>
              <a:rPr lang="pt-BR" sz="1400" b="1" dirty="0"/>
              <a:t>Cientista de Dados</a:t>
            </a:r>
          </a:p>
          <a:p>
            <a:pPr algn="r"/>
            <a:r>
              <a:rPr lang="pt-BR" sz="1400" b="1" dirty="0"/>
              <a:t>Engenheiro de IA/ML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EB305E7-526F-AC7D-443B-5F792E5137A9}"/>
              </a:ext>
            </a:extLst>
          </p:cNvPr>
          <p:cNvSpPr txBox="1"/>
          <p:nvPr/>
        </p:nvSpPr>
        <p:spPr>
          <a:xfrm rot="18462245">
            <a:off x="3851746" y="5338703"/>
            <a:ext cx="1353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2001 – Instrutor Windows &amp; Office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72859CB3-97CF-FCCB-39A3-4D27C5777E5D}"/>
              </a:ext>
            </a:extLst>
          </p:cNvPr>
          <p:cNvCxnSpPr>
            <a:cxnSpLocks/>
          </p:cNvCxnSpPr>
          <p:nvPr/>
        </p:nvCxnSpPr>
        <p:spPr>
          <a:xfrm>
            <a:off x="3775587" y="6268240"/>
            <a:ext cx="7777316" cy="4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1F9055A-CDD8-FC0A-35A7-61C06F4DF364}"/>
              </a:ext>
            </a:extLst>
          </p:cNvPr>
          <p:cNvSpPr txBox="1"/>
          <p:nvPr/>
        </p:nvSpPr>
        <p:spPr>
          <a:xfrm rot="18462245">
            <a:off x="4568677" y="5415647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2003 – Desenvolvedor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F261259-ECC2-A848-9D80-A4C0A25F99DD}"/>
              </a:ext>
            </a:extLst>
          </p:cNvPr>
          <p:cNvSpPr txBox="1"/>
          <p:nvPr/>
        </p:nvSpPr>
        <p:spPr>
          <a:xfrm rot="18462245">
            <a:off x="5329150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2006 – DBA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F590605-C7E5-640C-4CF7-CB7D0A4862CD}"/>
              </a:ext>
            </a:extLst>
          </p:cNvPr>
          <p:cNvSpPr txBox="1"/>
          <p:nvPr/>
        </p:nvSpPr>
        <p:spPr>
          <a:xfrm rot="18462245">
            <a:off x="5990767" y="533929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2011 – Consultor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9F0139F-9568-CD62-0CCB-656B05DD8B9D}"/>
              </a:ext>
            </a:extLst>
          </p:cNvPr>
          <p:cNvSpPr txBox="1"/>
          <p:nvPr/>
        </p:nvSpPr>
        <p:spPr>
          <a:xfrm rot="18462245">
            <a:off x="6764735" y="536762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Setor público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F2E7C88-45AD-5F3F-275C-48D5F6BB5FE7}"/>
              </a:ext>
            </a:extLst>
          </p:cNvPr>
          <p:cNvSpPr txBox="1"/>
          <p:nvPr/>
        </p:nvSpPr>
        <p:spPr>
          <a:xfrm rot="18462245">
            <a:off x="7610073" y="5354436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2017 – Tráfego urbano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BC4424C2-1FEA-A95D-1D50-FF3C9A5A8CFE}"/>
              </a:ext>
            </a:extLst>
          </p:cNvPr>
          <p:cNvSpPr txBox="1"/>
          <p:nvPr/>
        </p:nvSpPr>
        <p:spPr>
          <a:xfrm rot="18462245">
            <a:off x="8352864" y="5316789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2020 – Óleo &amp; </a:t>
            </a:r>
            <a:r>
              <a:rPr lang="pt-BR" sz="1000" dirty="0" err="1"/>
              <a:t>Gas</a:t>
            </a:r>
            <a:endParaRPr lang="pt-BR" sz="10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09D2875-87B1-F68A-F5BB-26891DBEB4C1}"/>
              </a:ext>
            </a:extLst>
          </p:cNvPr>
          <p:cNvSpPr txBox="1"/>
          <p:nvPr/>
        </p:nvSpPr>
        <p:spPr>
          <a:xfrm rot="18462245">
            <a:off x="9094718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Petroquímica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78712F83-259E-96DF-0939-AC7D018CF21B}"/>
              </a:ext>
            </a:extLst>
          </p:cNvPr>
          <p:cNvSpPr txBox="1"/>
          <p:nvPr/>
        </p:nvSpPr>
        <p:spPr>
          <a:xfrm rot="18462245">
            <a:off x="9925395" y="5355762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2021 – Saúde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D330D8A-4F9B-9448-EA8B-10FE499B446C}"/>
              </a:ext>
            </a:extLst>
          </p:cNvPr>
          <p:cNvSpPr txBox="1"/>
          <p:nvPr/>
        </p:nvSpPr>
        <p:spPr>
          <a:xfrm rot="18462245">
            <a:off x="10667249" y="5387340"/>
            <a:ext cx="154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2025 – Saúde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D4B454-D43A-CCAD-A8DF-3B14BE78180B}"/>
              </a:ext>
            </a:extLst>
          </p:cNvPr>
          <p:cNvSpPr txBox="1"/>
          <p:nvPr/>
        </p:nvSpPr>
        <p:spPr>
          <a:xfrm>
            <a:off x="6911796" y="4377512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IA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E35CC0B-39F7-FFE5-DA28-828C07A41FB2}"/>
              </a:ext>
            </a:extLst>
          </p:cNvPr>
          <p:cNvCxnSpPr>
            <a:cxnSpLocks/>
          </p:cNvCxnSpPr>
          <p:nvPr/>
        </p:nvCxnSpPr>
        <p:spPr>
          <a:xfrm>
            <a:off x="7292028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Gato dentro de tigela branca&#10;&#10;O conteúdo gerado por IA pode estar incorreto.">
            <a:extLst>
              <a:ext uri="{FF2B5EF4-FFF2-40B4-BE49-F238E27FC236}">
                <a16:creationId xmlns:a16="http://schemas.microsoft.com/office/drawing/2014/main" id="{C2FCA6D8-AF78-7831-3165-CA090999EB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237" y="3033212"/>
            <a:ext cx="1281582" cy="1272982"/>
          </a:xfrm>
          <a:prstGeom prst="rect">
            <a:avLst/>
          </a:prstGeom>
        </p:spPr>
      </p:pic>
      <p:sp>
        <p:nvSpPr>
          <p:cNvPr id="21" name="Elipse 20">
            <a:extLst>
              <a:ext uri="{FF2B5EF4-FFF2-40B4-BE49-F238E27FC236}">
                <a16:creationId xmlns:a16="http://schemas.microsoft.com/office/drawing/2014/main" id="{3E9440A6-4D32-82B8-F19F-FE6298844E33}"/>
              </a:ext>
            </a:extLst>
          </p:cNvPr>
          <p:cNvSpPr/>
          <p:nvPr/>
        </p:nvSpPr>
        <p:spPr>
          <a:xfrm>
            <a:off x="626938" y="5889039"/>
            <a:ext cx="206198" cy="206198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DCED9DA9-2EA7-1A47-DC5B-292B8C57E684}"/>
              </a:ext>
            </a:extLst>
          </p:cNvPr>
          <p:cNvCxnSpPr>
            <a:cxnSpLocks/>
            <a:stCxn id="21" idx="4"/>
          </p:cNvCxnSpPr>
          <p:nvPr/>
        </p:nvCxnSpPr>
        <p:spPr>
          <a:xfrm>
            <a:off x="730037" y="6095237"/>
            <a:ext cx="17357" cy="2488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>
            <a:extLst>
              <a:ext uri="{FF2B5EF4-FFF2-40B4-BE49-F238E27FC236}">
                <a16:creationId xmlns:a16="http://schemas.microsoft.com/office/drawing/2014/main" id="{2AD4DD4E-1C2F-B633-5AC1-0F9A765B53DA}"/>
              </a:ext>
            </a:extLst>
          </p:cNvPr>
          <p:cNvCxnSpPr>
            <a:stCxn id="21" idx="4"/>
          </p:cNvCxnSpPr>
          <p:nvPr/>
        </p:nvCxnSpPr>
        <p:spPr>
          <a:xfrm>
            <a:off x="730037" y="6095237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8A0FB966-11EE-DDC3-EC48-18D0CE2446F1}"/>
              </a:ext>
            </a:extLst>
          </p:cNvPr>
          <p:cNvCxnSpPr>
            <a:cxnSpLocks/>
          </p:cNvCxnSpPr>
          <p:nvPr/>
        </p:nvCxnSpPr>
        <p:spPr>
          <a:xfrm rot="5400000">
            <a:off x="565831" y="6130483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FE67C073-4D8F-B4C0-CA3A-F9E6829F21A5}"/>
              </a:ext>
            </a:extLst>
          </p:cNvPr>
          <p:cNvCxnSpPr/>
          <p:nvPr/>
        </p:nvCxnSpPr>
        <p:spPr>
          <a:xfrm>
            <a:off x="747394" y="6315324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195CE8A4-DC23-2C23-5435-330CE3774278}"/>
              </a:ext>
            </a:extLst>
          </p:cNvPr>
          <p:cNvCxnSpPr>
            <a:cxnSpLocks/>
          </p:cNvCxnSpPr>
          <p:nvPr/>
        </p:nvCxnSpPr>
        <p:spPr>
          <a:xfrm rot="5400000">
            <a:off x="592659" y="6349878"/>
            <a:ext cx="175313" cy="1280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tângulo 26">
            <a:extLst>
              <a:ext uri="{FF2B5EF4-FFF2-40B4-BE49-F238E27FC236}">
                <a16:creationId xmlns:a16="http://schemas.microsoft.com/office/drawing/2014/main" id="{BE77D1C2-998C-BF57-1483-37170F7A02A3}"/>
              </a:ext>
            </a:extLst>
          </p:cNvPr>
          <p:cNvSpPr/>
          <p:nvPr/>
        </p:nvSpPr>
        <p:spPr>
          <a:xfrm rot="20456048">
            <a:off x="391535" y="6029069"/>
            <a:ext cx="206198" cy="30632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D9E6463-73D3-87EE-90A0-76F371FD9398}"/>
              </a:ext>
            </a:extLst>
          </p:cNvPr>
          <p:cNvSpPr txBox="1"/>
          <p:nvPr/>
        </p:nvSpPr>
        <p:spPr>
          <a:xfrm>
            <a:off x="4978638" y="4377177"/>
            <a:ext cx="61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Cert</a:t>
            </a:r>
            <a:endParaRPr lang="pt-BR" dirty="0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1F49D5F3-8860-0FC0-18C7-54A103B64704}"/>
              </a:ext>
            </a:extLst>
          </p:cNvPr>
          <p:cNvCxnSpPr>
            <a:cxnSpLocks/>
          </p:cNvCxnSpPr>
          <p:nvPr/>
        </p:nvCxnSpPr>
        <p:spPr>
          <a:xfrm>
            <a:off x="5591043" y="4415546"/>
            <a:ext cx="0" cy="2023364"/>
          </a:xfrm>
          <a:prstGeom prst="line">
            <a:avLst/>
          </a:prstGeom>
          <a:ln w="12700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013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68D86AE-7E51-8067-F8D3-D395BDE42C9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Shape 193">
            <a:extLst>
              <a:ext uri="{FF2B5EF4-FFF2-40B4-BE49-F238E27FC236}">
                <a16:creationId xmlns:a16="http://schemas.microsoft.com/office/drawing/2014/main" id="{CFD0688C-FD3D-977C-0574-76432FC1C82B}"/>
              </a:ext>
            </a:extLst>
          </p:cNvPr>
          <p:cNvPicPr/>
          <p:nvPr/>
        </p:nvPicPr>
        <p:blipFill>
          <a:blip r:embed="rId2" cstate="print"/>
          <a:stretch/>
        </p:blipFill>
        <p:spPr>
          <a:xfrm>
            <a:off x="1661651" y="49860"/>
            <a:ext cx="9143640" cy="6758280"/>
          </a:xfrm>
          <a:prstGeom prst="rect">
            <a:avLst/>
          </a:prstGeom>
          <a:ln>
            <a:noFill/>
          </a:ln>
        </p:spPr>
      </p:pic>
      <p:sp>
        <p:nvSpPr>
          <p:cNvPr id="3" name="CustomShape 1">
            <a:extLst>
              <a:ext uri="{FF2B5EF4-FFF2-40B4-BE49-F238E27FC236}">
                <a16:creationId xmlns:a16="http://schemas.microsoft.com/office/drawing/2014/main" id="{9977DE05-1D7F-8181-8355-741C678AF325}"/>
              </a:ext>
            </a:extLst>
          </p:cNvPr>
          <p:cNvSpPr/>
          <p:nvPr/>
        </p:nvSpPr>
        <p:spPr>
          <a:xfrm>
            <a:off x="8456651" y="91980"/>
            <a:ext cx="2313360" cy="276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pPr algn="r">
              <a:lnSpc>
                <a:spcPct val="100000"/>
              </a:lnSpc>
            </a:pPr>
            <a:r>
              <a:rPr lang="pt-BR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NASA / JPL-</a:t>
            </a:r>
            <a:r>
              <a:rPr lang="pt-BR" sz="1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Caltech</a:t>
            </a:r>
            <a:r>
              <a:rPr lang="pt-BR" sz="1200" b="0" strike="noStrike" spc="-1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/ SETI </a:t>
            </a:r>
            <a:r>
              <a:rPr lang="pt-BR" sz="1200" b="0" strike="noStrike" spc="-1" dirty="0" err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Institute</a:t>
            </a:r>
            <a:endParaRPr lang="pt-BR" sz="1800" b="0" strike="noStrike" spc="-1" dirty="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416503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1806</Words>
  <Application>Microsoft Office PowerPoint</Application>
  <PresentationFormat>Widescreen</PresentationFormat>
  <Paragraphs>348</Paragraphs>
  <Slides>41</Slides>
  <Notes>11</Notes>
  <HiddenSlides>3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7" baseType="lpstr">
      <vt:lpstr>Aptos</vt:lpstr>
      <vt:lpstr>Aptos Display</vt:lpstr>
      <vt:lpstr>Arial</vt:lpstr>
      <vt:lpstr>Calibri</vt:lpstr>
      <vt:lpstr>Comic Sans MS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Lenin Cristi</dc:creator>
  <cp:lastModifiedBy>Lenin Cristi</cp:lastModifiedBy>
  <cp:revision>1</cp:revision>
  <dcterms:created xsi:type="dcterms:W3CDTF">2025-11-16T15:17:28Z</dcterms:created>
  <dcterms:modified xsi:type="dcterms:W3CDTF">2025-11-17T10:33:22Z</dcterms:modified>
</cp:coreProperties>
</file>